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4721"/>
    <a:srgbClr val="824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оцкая Полина Максимовна" userId="c3e85d05-af11-4185-a55b-cbfc003036e2" providerId="ADAL" clId="{C499000B-2D48-3B4F-AEB3-0AAD37B9D301}"/>
    <pc:docChg chg="custSel modSld">
      <pc:chgData name="Тоцкая Полина Максимовна" userId="c3e85d05-af11-4185-a55b-cbfc003036e2" providerId="ADAL" clId="{C499000B-2D48-3B4F-AEB3-0AAD37B9D301}" dt="2022-11-22T11:39:15.136" v="25" actId="14100"/>
      <pc:docMkLst>
        <pc:docMk/>
      </pc:docMkLst>
      <pc:sldChg chg="addSp delSp modSp">
        <pc:chgData name="Тоцкая Полина Максимовна" userId="c3e85d05-af11-4185-a55b-cbfc003036e2" providerId="ADAL" clId="{C499000B-2D48-3B4F-AEB3-0AAD37B9D301}" dt="2022-11-22T11:39:15.136" v="25" actId="14100"/>
        <pc:sldMkLst>
          <pc:docMk/>
          <pc:sldMk cId="969431169" sldId="264"/>
        </pc:sldMkLst>
        <pc:picChg chg="add del mod">
          <ac:chgData name="Тоцкая Полина Максимовна" userId="c3e85d05-af11-4185-a55b-cbfc003036e2" providerId="ADAL" clId="{C499000B-2D48-3B4F-AEB3-0AAD37B9D301}" dt="2022-11-22T11:38:05.230" v="5" actId="478"/>
          <ac:picMkLst>
            <pc:docMk/>
            <pc:sldMk cId="969431169" sldId="264"/>
            <ac:picMk id="2" creationId="{B56245EF-4C7F-FC6D-4DD2-1E485256C019}"/>
          </ac:picMkLst>
        </pc:picChg>
        <pc:picChg chg="add mod">
          <ac:chgData name="Тоцкая Полина Максимовна" userId="c3e85d05-af11-4185-a55b-cbfc003036e2" providerId="ADAL" clId="{C499000B-2D48-3B4F-AEB3-0AAD37B9D301}" dt="2022-11-22T11:39:15.136" v="25" actId="14100"/>
          <ac:picMkLst>
            <pc:docMk/>
            <pc:sldMk cId="969431169" sldId="264"/>
            <ac:picMk id="3" creationId="{DBBC6B3C-C8C0-8A07-EDD7-94575FB0BA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7517A-2D53-EA7B-B5B0-511496F5B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5B429D-D8D2-3E0F-8AD8-814090CB7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936E2-189F-2C37-6B8A-67E67903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E6B93-C4D2-AC72-AE45-BF7FB1F8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8D8E6-0A74-11C1-C334-2A27C632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5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EE156-7C0A-F828-9822-FD03C692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DB0DD3-5191-22E0-CA80-7A359494C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5A14E-8BFE-8EA8-7E16-B58DFA93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94646-BE93-0FEB-C398-598E9C43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C47F0-CAE6-6B0C-5D39-34C0FAD4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1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43F901-0F50-0169-0F1E-BD98FC834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6B6896-0B4E-7806-024D-C5536636D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A8B96-363A-C050-EC1C-009D077E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B290E-9A6F-5FFE-A275-29FB40CE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199BB-2B14-A298-05B5-3A16EB13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D770E-3719-05C2-E348-28950C4D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4996C5-33C5-6899-1834-C8DF98AB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148D6-3778-A4B0-2AC8-63FA7021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189F0-88D7-7CE9-511C-EC9B36DC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A8D1F-FDF2-9ED2-0E6B-D92AB21F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0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A6DEA-7BC1-E017-29CB-41BC5F25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E3B214-3534-03E6-FE8F-2550E8100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E551C-DD1D-35D7-3219-77572AE4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58E6F-C536-5221-67B8-1A569DCA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05930-E621-49BB-5E8B-11326705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8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DD8EC-ED05-7419-17F9-6D5019BB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36DC9A-9ED7-2479-CAEE-AFF3E29E3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737E66-8118-90BF-B863-1B8017CB4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79ED39-72AE-EE4A-CA21-790A5E9F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90514E-E269-8820-BE61-46D126CF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12D97-437C-1136-2727-D844C54E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30A70-5DC3-5A58-90DB-3BB81C37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F62537-06AD-B62B-3197-D1BF72B67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669434-72B5-9A84-57FC-4CBF8C471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D27ACA-1B64-FD80-49C9-7A52D0061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EB01F9-59D1-5D0F-C39E-533354582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03C0B4-E110-EA7E-584D-44E62294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B37472-C91F-F8FE-D6C2-4D4F7AA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53F25A-D3C8-4B4F-8568-95276FC5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3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7C722-8178-2D75-02CB-8535C5B7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4A49E1-53A3-8872-9D35-099CB3334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1C26DC-1D2C-9CC1-9A8A-897F578E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5B7C07-2E37-0BE3-EF12-84CA2FDA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0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A0FA83-9692-193D-52F4-9441659E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1F1117-AD6C-A845-FFEE-762436E8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0A3505-CE8C-0F92-DF7A-FB79A8AC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0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4B25A-46F3-CF0B-E3C5-27A8D60C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1752E-498B-609E-7C1C-1E89A47E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A5E9C-BD5D-0FD0-80E0-0EC135424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869D3-F96F-4197-FA8E-095EDE327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BB3A91-09D0-903E-D897-A73C8FCA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4715B1-ACC0-0060-A012-EBC2B37A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6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7BB2A-E619-DAB2-8C5B-8C667BAE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87F1CC-E880-DFB8-EA94-20C85B3F6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A8346C-FE5F-CE9F-3850-FA4FFC04B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A348F7-6EEC-83E5-B888-AFE4A292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06A042-C5C9-711D-0CC6-3B1C5A00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833C10-11A2-2BEA-C7B5-49B4671F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628A-77C6-558B-D272-DE3C3B5E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3A101-D23E-D58A-6A95-0900BDA4C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2B5FCA-937D-4082-1045-428576F67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87E7B-1F04-EF4D-8D3D-AF4A0B52BDF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B8248B-0F92-9BAC-94D3-E039312D8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426A64-9AC3-C5F3-2EBF-53BC8B0E5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720CF-E223-BF4B-919B-3EBA99C0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1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J6Zo_nqJx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D5C9A1B-4744-A5B0-1053-6525CC91C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Рисунок 3" descr="Мозг в голове со сплошной заливкой">
            <a:extLst>
              <a:ext uri="{FF2B5EF4-FFF2-40B4-BE49-F238E27FC236}">
                <a16:creationId xmlns:a16="http://schemas.microsoft.com/office/drawing/2014/main" id="{DBBC6B3C-C8C0-8A07-EDD7-94575FB0B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7333" y="-178246"/>
            <a:ext cx="3414824" cy="25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3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A61C331-912A-8EEE-7213-B9AC1C96B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2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8123793-2925-466B-A134-EA553F4A3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3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EA5AF61-3DB0-4EDB-B360-3E0669F1D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5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BE8FED7-14EA-3C1A-524E-A7AD05DFE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2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CD3DC18-EB18-1158-E7BA-7163ADD0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9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2576888-38F3-C1B0-E619-3E924FBF5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0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B46CF12-3410-BE60-BE07-5101715A4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127020" y="0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AC6A61-4CB3-E0ED-152D-2E8C8395F95B}"/>
              </a:ext>
            </a:extLst>
          </p:cNvPr>
          <p:cNvSpPr txBox="1"/>
          <p:nvPr/>
        </p:nvSpPr>
        <p:spPr>
          <a:xfrm>
            <a:off x="5280379" y="5207268"/>
            <a:ext cx="3821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>
                <a:solidFill>
                  <a:srgbClr val="694721"/>
                </a:solidFill>
              </a:rPr>
              <a:t>https://</a:t>
            </a:r>
            <a:r>
              <a:rPr lang="en-GB" sz="2100" dirty="0" err="1">
                <a:solidFill>
                  <a:srgbClr val="694721"/>
                </a:solidFill>
              </a:rPr>
              <a:t>youtu.be</a:t>
            </a:r>
            <a:r>
              <a:rPr lang="en-GB" sz="2100" dirty="0">
                <a:solidFill>
                  <a:srgbClr val="694721"/>
                </a:solidFill>
              </a:rPr>
              <a:t>/</a:t>
            </a:r>
            <a:r>
              <a:rPr lang="en-GB" sz="2100" dirty="0" err="1">
                <a:solidFill>
                  <a:srgbClr val="694721"/>
                </a:solidFill>
              </a:rPr>
              <a:t>yJNbl3lCvYE</a:t>
            </a:r>
            <a:endParaRPr lang="ru-RU" sz="2100" dirty="0">
              <a:solidFill>
                <a:srgbClr val="69472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B3846-530A-AA11-9EAB-5D2B7AB54204}"/>
              </a:ext>
            </a:extLst>
          </p:cNvPr>
          <p:cNvSpPr txBox="1"/>
          <p:nvPr/>
        </p:nvSpPr>
        <p:spPr>
          <a:xfrm>
            <a:off x="4714501" y="5916577"/>
            <a:ext cx="4202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solidFill>
                  <a:srgbClr val="694721"/>
                </a:solidFill>
                <a:hlinkClick r:id="rId3"/>
              </a:rPr>
              <a:t>https://youtu.be/XJ6Zo_nqJxQ</a:t>
            </a:r>
            <a:endParaRPr lang="ru-RU" sz="2200" dirty="0">
              <a:solidFill>
                <a:srgbClr val="694721"/>
              </a:solidFill>
            </a:endParaRPr>
          </a:p>
          <a:p>
            <a:pPr algn="l"/>
            <a:endParaRPr lang="ru-RU" sz="2200" dirty="0">
              <a:solidFill>
                <a:srgbClr val="69472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41DBF-4E4F-CB99-1AB7-1F33600CF7A6}"/>
              </a:ext>
            </a:extLst>
          </p:cNvPr>
          <p:cNvSpPr txBox="1"/>
          <p:nvPr/>
        </p:nvSpPr>
        <p:spPr>
          <a:xfrm>
            <a:off x="2556933" y="576268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rgbClr val="694721"/>
                </a:solidFill>
              </a:rPr>
              <a:t>Триллер</a:t>
            </a:r>
            <a:r>
              <a:rPr lang="ru-RU" dirty="0">
                <a:solidFill>
                  <a:srgbClr val="69472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57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37F22AD-F39B-47F8-077C-2A132DE72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04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924c68-5bbd-4d39-864b-69c0b925394b">
      <Terms xmlns="http://schemas.microsoft.com/office/infopath/2007/PartnerControls"/>
    </lcf76f155ced4ddcb4097134ff3c332f>
    <TaxCatchAll xmlns="29fabf78-b2fd-443b-854c-7d9426598c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7B102ACC8C4224F9BD39EE3AD737C8F" ma:contentTypeVersion="10" ma:contentTypeDescription="Создание документа." ma:contentTypeScope="" ma:versionID="c4b8a375ccf071165513cf3cce42c338">
  <xsd:schema xmlns:xsd="http://www.w3.org/2001/XMLSchema" xmlns:xs="http://www.w3.org/2001/XMLSchema" xmlns:p="http://schemas.microsoft.com/office/2006/metadata/properties" xmlns:ns2="70924c68-5bbd-4d39-864b-69c0b925394b" xmlns:ns3="29fabf78-b2fd-443b-854c-7d9426598c73" targetNamespace="http://schemas.microsoft.com/office/2006/metadata/properties" ma:root="true" ma:fieldsID="8a23df9c94cdd9b62fa5f6ab6dd8d0e2" ns2:_="" ns3:_="">
    <xsd:import namespace="70924c68-5bbd-4d39-864b-69c0b925394b"/>
    <xsd:import namespace="29fabf78-b2fd-443b-854c-7d9426598c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24c68-5bbd-4d39-864b-69c0b9253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abf78-b2fd-443b-854c-7d9426598c7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a6ea23-5282-4067-9726-679840bb7de5}" ma:internalName="TaxCatchAll" ma:showField="CatchAllData" ma:web="29fabf78-b2fd-443b-854c-7d9426598c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A26BCB-31EB-4133-9AE2-4EB29252109F}">
  <ds:schemaRefs>
    <ds:schemaRef ds:uri="http://schemas.microsoft.com/office/2006/metadata/properties"/>
    <ds:schemaRef ds:uri="http://www.w3.org/2000/xmlns/"/>
    <ds:schemaRef ds:uri="70924c68-5bbd-4d39-864b-69c0b925394b"/>
    <ds:schemaRef ds:uri="http://www.w3.org/2001/XMLSchema-instance"/>
    <ds:schemaRef ds:uri="29fabf78-b2fd-443b-854c-7d9426598c73"/>
  </ds:schemaRefs>
</ds:datastoreItem>
</file>

<file path=customXml/itemProps2.xml><?xml version="1.0" encoding="utf-8"?>
<ds:datastoreItem xmlns:ds="http://schemas.openxmlformats.org/officeDocument/2006/customXml" ds:itemID="{BCAB4E83-CDD2-4507-A603-2FFD47E78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7CB482-7BE3-41B7-949E-83DB6E933B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Широкоэкранный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Тоцкая Полина Максимовна</dc:creator>
  <cp:lastModifiedBy>Тоцкая Полина Максимовна</cp:lastModifiedBy>
  <cp:revision>4</cp:revision>
  <dcterms:created xsi:type="dcterms:W3CDTF">2022-04-22T07:35:22Z</dcterms:created>
  <dcterms:modified xsi:type="dcterms:W3CDTF">2022-11-22T11:39:25Z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0x010100B7B102ACC8C4224F9BD39EE3AD737C8F</vt:lpwstr>
  </property>
  <property fmtid="{D5CDD505-2E9C-101B-9397-08002B2CF9AE}" pid="3" name="MediaServiceImageTags">
    <vt:lpwstr/>
  </property>
</Properties>
</file>