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6" r:id="rId8"/>
    <p:sldId id="263" r:id="rId9"/>
  </p:sldIdLst>
  <p:sldSz cx="18288000" cy="10287000"/>
  <p:notesSz cx="6858000" cy="9144000"/>
  <p:embeddedFontLst>
    <p:embeddedFont>
      <p:font typeface="Ablation ExtraBold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itchFamily="2" charset="-52"/>
      <p:regular r:id="rId15"/>
      <p:bold r:id="rId16"/>
      <p:italic r:id="rId17"/>
      <p:boldItalic r:id="rId18"/>
    </p:embeddedFont>
    <p:embeddedFont>
      <p:font typeface="Raleway Bold" charset="-52"/>
      <p:regular r:id="rId19"/>
    </p:embeddedFont>
    <p:embeddedFont>
      <p:font typeface="Raleway Thin" pitchFamily="2" charset="-52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2FF"/>
    <a:srgbClr val="F6EA81"/>
    <a:srgbClr val="F7FD0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F8878-BBCA-4DDB-9AA5-3422058C34BA}" v="573" dt="2022-04-22T00:14:13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лена" userId="777bbbae76c4cc9e" providerId="LiveId" clId="{6F6F8878-BBCA-4DDB-9AA5-3422058C34BA}"/>
    <pc:docChg chg="undo redo custSel addSld delSld modSld sldOrd">
      <pc:chgData name="Милена" userId="777bbbae76c4cc9e" providerId="LiveId" clId="{6F6F8878-BBCA-4DDB-9AA5-3422058C34BA}" dt="2022-04-22T00:28:03.085" v="1685" actId="14100"/>
      <pc:docMkLst>
        <pc:docMk/>
      </pc:docMkLst>
      <pc:sldChg chg="addSp modSp mod modTransition modAnim">
        <pc:chgData name="Милена" userId="777bbbae76c4cc9e" providerId="LiveId" clId="{6F6F8878-BBCA-4DDB-9AA5-3422058C34BA}" dt="2022-04-21T23:46:37.717" v="1382"/>
        <pc:sldMkLst>
          <pc:docMk/>
          <pc:sldMk cId="0" sldId="256"/>
        </pc:sldMkLst>
        <pc:spChg chg="mod">
          <ac:chgData name="Милена" userId="777bbbae76c4cc9e" providerId="LiveId" clId="{6F6F8878-BBCA-4DDB-9AA5-3422058C34BA}" dt="2022-04-21T21:16:26.667" v="339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Милена" userId="777bbbae76c4cc9e" providerId="LiveId" clId="{6F6F8878-BBCA-4DDB-9AA5-3422058C34BA}" dt="2022-04-21T21:16:12.263" v="337" actId="20577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Милена" userId="777bbbae76c4cc9e" providerId="LiveId" clId="{6F6F8878-BBCA-4DDB-9AA5-3422058C34BA}" dt="2022-04-21T21:19:12.549" v="349" actId="20577"/>
          <ac:spMkLst>
            <pc:docMk/>
            <pc:sldMk cId="0" sldId="256"/>
            <ac:spMk id="12" creationId="{EC60E8D8-2917-4C31-AC54-C05C24EC2FB0}"/>
          </ac:spMkLst>
        </pc:spChg>
        <pc:spChg chg="add mod">
          <ac:chgData name="Милена" userId="777bbbae76c4cc9e" providerId="LiveId" clId="{6F6F8878-BBCA-4DDB-9AA5-3422058C34BA}" dt="2022-04-21T21:37:53.408" v="421" actId="1076"/>
          <ac:spMkLst>
            <pc:docMk/>
            <pc:sldMk cId="0" sldId="256"/>
            <ac:spMk id="14" creationId="{92B6CD19-608F-4818-8F49-A145EA261E6E}"/>
          </ac:spMkLst>
        </pc:spChg>
        <pc:grpChg chg="mod">
          <ac:chgData name="Милена" userId="777bbbae76c4cc9e" providerId="LiveId" clId="{6F6F8878-BBCA-4DDB-9AA5-3422058C34BA}" dt="2022-04-21T21:14:00.256" v="311" actId="1076"/>
          <ac:grpSpMkLst>
            <pc:docMk/>
            <pc:sldMk cId="0" sldId="256"/>
            <ac:grpSpMk id="6" creationId="{00000000-0000-0000-0000-000000000000}"/>
          </ac:grpSpMkLst>
        </pc:grpChg>
        <pc:picChg chg="mod modCrop">
          <ac:chgData name="Милена" userId="777bbbae76c4cc9e" providerId="LiveId" clId="{6F6F8878-BBCA-4DDB-9AA5-3422058C34BA}" dt="2022-04-21T18:07:28.446" v="39" actId="732"/>
          <ac:picMkLst>
            <pc:docMk/>
            <pc:sldMk cId="0" sldId="256"/>
            <ac:picMk id="2" creationId="{00000000-0000-0000-0000-000000000000}"/>
          </ac:picMkLst>
        </pc:picChg>
        <pc:picChg chg="mod modCrop">
          <ac:chgData name="Милена" userId="777bbbae76c4cc9e" providerId="LiveId" clId="{6F6F8878-BBCA-4DDB-9AA5-3422058C34BA}" dt="2022-04-21T17:56:01.021" v="1" actId="732"/>
          <ac:picMkLst>
            <pc:docMk/>
            <pc:sldMk cId="0" sldId="256"/>
            <ac:picMk id="3" creationId="{00000000-0000-0000-0000-000000000000}"/>
          </ac:picMkLst>
        </pc:picChg>
        <pc:picChg chg="mod modCrop">
          <ac:chgData name="Милена" userId="777bbbae76c4cc9e" providerId="LiveId" clId="{6F6F8878-BBCA-4DDB-9AA5-3422058C34BA}" dt="2022-04-21T21:14:49.103" v="321" actId="1076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Милена" userId="777bbbae76c4cc9e" providerId="LiveId" clId="{6F6F8878-BBCA-4DDB-9AA5-3422058C34BA}" dt="2022-04-21T21:33:44.951" v="410" actId="1076"/>
          <ac:picMkLst>
            <pc:docMk/>
            <pc:sldMk cId="0" sldId="256"/>
            <ac:picMk id="5" creationId="{00000000-0000-0000-0000-000000000000}"/>
          </ac:picMkLst>
        </pc:picChg>
      </pc:sldChg>
      <pc:sldChg chg="modSp mod modTransition modAnim">
        <pc:chgData name="Милена" userId="777bbbae76c4cc9e" providerId="LiveId" clId="{6F6F8878-BBCA-4DDB-9AA5-3422058C34BA}" dt="2022-04-21T23:58:23.738" v="1442" actId="113"/>
        <pc:sldMkLst>
          <pc:docMk/>
          <pc:sldMk cId="0" sldId="257"/>
        </pc:sldMkLst>
        <pc:spChg chg="mod">
          <ac:chgData name="Милена" userId="777bbbae76c4cc9e" providerId="LiveId" clId="{6F6F8878-BBCA-4DDB-9AA5-3422058C34BA}" dt="2022-04-21T23:58:23.738" v="1442" actId="113"/>
          <ac:spMkLst>
            <pc:docMk/>
            <pc:sldMk cId="0" sldId="257"/>
            <ac:spMk id="9" creationId="{00000000-0000-0000-0000-000000000000}"/>
          </ac:spMkLst>
        </pc:spChg>
        <pc:grpChg chg="mod">
          <ac:chgData name="Милена" userId="777bbbae76c4cc9e" providerId="LiveId" clId="{6F6F8878-BBCA-4DDB-9AA5-3422058C34BA}" dt="2022-04-21T23:51:21.994" v="1410" actId="1076"/>
          <ac:grpSpMkLst>
            <pc:docMk/>
            <pc:sldMk cId="0" sldId="257"/>
            <ac:grpSpMk id="8" creationId="{00000000-0000-0000-0000-000000000000}"/>
          </ac:grpSpMkLst>
        </pc:grpChg>
        <pc:picChg chg="mod modCrop">
          <ac:chgData name="Милена" userId="777bbbae76c4cc9e" providerId="LiveId" clId="{6F6F8878-BBCA-4DDB-9AA5-3422058C34BA}" dt="2022-04-21T18:09:17.697" v="55" actId="732"/>
          <ac:picMkLst>
            <pc:docMk/>
            <pc:sldMk cId="0" sldId="257"/>
            <ac:picMk id="2" creationId="{00000000-0000-0000-0000-000000000000}"/>
          </ac:picMkLst>
        </pc:picChg>
        <pc:picChg chg="mod modCrop">
          <ac:chgData name="Милена" userId="777bbbae76c4cc9e" providerId="LiveId" clId="{6F6F8878-BBCA-4DDB-9AA5-3422058C34BA}" dt="2022-04-21T23:50:46.843" v="1408" actId="1076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Милена" userId="777bbbae76c4cc9e" providerId="LiveId" clId="{6F6F8878-BBCA-4DDB-9AA5-3422058C34BA}" dt="2022-04-21T18:10:53.998" v="68" actId="1076"/>
          <ac:picMkLst>
            <pc:docMk/>
            <pc:sldMk cId="0" sldId="257"/>
            <ac:picMk id="7" creationId="{00000000-0000-0000-0000-000000000000}"/>
          </ac:picMkLst>
        </pc:picChg>
      </pc:sldChg>
      <pc:sldChg chg="addSp delSp modSp mod modTransition setBg">
        <pc:chgData name="Милена" userId="777bbbae76c4cc9e" providerId="LiveId" clId="{6F6F8878-BBCA-4DDB-9AA5-3422058C34BA}" dt="2022-04-22T00:28:03.085" v="1685" actId="14100"/>
        <pc:sldMkLst>
          <pc:docMk/>
          <pc:sldMk cId="0" sldId="258"/>
        </pc:sldMkLst>
        <pc:spChg chg="add mod">
          <ac:chgData name="Милена" userId="777bbbae76c4cc9e" providerId="LiveId" clId="{6F6F8878-BBCA-4DDB-9AA5-3422058C34BA}" dt="2022-04-22T00:15:34.351" v="1517" actId="1076"/>
          <ac:spMkLst>
            <pc:docMk/>
            <pc:sldMk cId="0" sldId="258"/>
            <ac:spMk id="28" creationId="{3EA7059F-B235-4E07-A4AC-CB51A7147C56}"/>
          </ac:spMkLst>
        </pc:spChg>
        <pc:spChg chg="add del">
          <ac:chgData name="Милена" userId="777bbbae76c4cc9e" providerId="LiveId" clId="{6F6F8878-BBCA-4DDB-9AA5-3422058C34BA}" dt="2022-04-22T00:15:18.648" v="1514" actId="22"/>
          <ac:spMkLst>
            <pc:docMk/>
            <pc:sldMk cId="0" sldId="258"/>
            <ac:spMk id="30" creationId="{8B933049-273F-43C1-91B5-81388A5F46B0}"/>
          </ac:spMkLst>
        </pc:spChg>
        <pc:spChg chg="add mod">
          <ac:chgData name="Милена" userId="777bbbae76c4cc9e" providerId="LiveId" clId="{6F6F8878-BBCA-4DDB-9AA5-3422058C34BA}" dt="2022-04-22T00:24:46.612" v="1558" actId="1076"/>
          <ac:spMkLst>
            <pc:docMk/>
            <pc:sldMk cId="0" sldId="258"/>
            <ac:spMk id="32" creationId="{29CE421E-15B1-4B4D-B869-03134F590002}"/>
          </ac:spMkLst>
        </pc:spChg>
        <pc:spChg chg="add mod">
          <ac:chgData name="Милена" userId="777bbbae76c4cc9e" providerId="LiveId" clId="{6F6F8878-BBCA-4DDB-9AA5-3422058C34BA}" dt="2022-04-22T00:25:08.629" v="1585" actId="1076"/>
          <ac:spMkLst>
            <pc:docMk/>
            <pc:sldMk cId="0" sldId="258"/>
            <ac:spMk id="34" creationId="{6598FE52-3B9B-43A3-BC7D-1ACC76F880EE}"/>
          </ac:spMkLst>
        </pc:spChg>
        <pc:spChg chg="add mod">
          <ac:chgData name="Милена" userId="777bbbae76c4cc9e" providerId="LiveId" clId="{6F6F8878-BBCA-4DDB-9AA5-3422058C34BA}" dt="2022-04-22T00:26:01.144" v="1617" actId="1076"/>
          <ac:spMkLst>
            <pc:docMk/>
            <pc:sldMk cId="0" sldId="258"/>
            <ac:spMk id="36" creationId="{25A31FDF-61A4-4AF3-9E12-6D0195E3A329}"/>
          </ac:spMkLst>
        </pc:spChg>
        <pc:spChg chg="add mod">
          <ac:chgData name="Милена" userId="777bbbae76c4cc9e" providerId="LiveId" clId="{6F6F8878-BBCA-4DDB-9AA5-3422058C34BA}" dt="2022-04-22T00:28:03.085" v="1685" actId="14100"/>
          <ac:spMkLst>
            <pc:docMk/>
            <pc:sldMk cId="0" sldId="258"/>
            <ac:spMk id="38" creationId="{7D1C7A75-D210-41CD-977E-77B0FA7913AE}"/>
          </ac:spMkLst>
        </pc:spChg>
        <pc:picChg chg="mod modCrop">
          <ac:chgData name="Милена" userId="777bbbae76c4cc9e" providerId="LiveId" clId="{6F6F8878-BBCA-4DDB-9AA5-3422058C34BA}" dt="2022-04-21T18:14:38.751" v="87" actId="73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Милена" userId="777bbbae76c4cc9e" providerId="LiveId" clId="{6F6F8878-BBCA-4DDB-9AA5-3422058C34BA}" dt="2022-04-22T00:26:53.623" v="1677" actId="1076"/>
          <ac:picMkLst>
            <pc:docMk/>
            <pc:sldMk cId="0" sldId="258"/>
            <ac:picMk id="14" creationId="{00000000-0000-0000-0000-000000000000}"/>
          </ac:picMkLst>
        </pc:picChg>
        <pc:picChg chg="add del">
          <ac:chgData name="Милена" userId="777bbbae76c4cc9e" providerId="LiveId" clId="{6F6F8878-BBCA-4DDB-9AA5-3422058C34BA}" dt="2022-04-22T00:14:09.403" v="1461" actId="478"/>
          <ac:picMkLst>
            <pc:docMk/>
            <pc:sldMk cId="0" sldId="258"/>
            <ac:picMk id="27" creationId="{1E0934AC-EED8-4498-8619-81207EC82EB6}"/>
          </ac:picMkLst>
        </pc:picChg>
      </pc:sldChg>
      <pc:sldChg chg="addSp delSp modSp mod modTransition">
        <pc:chgData name="Милена" userId="777bbbae76c4cc9e" providerId="LiveId" clId="{6F6F8878-BBCA-4DDB-9AA5-3422058C34BA}" dt="2022-04-21T23:47:09.508" v="1386"/>
        <pc:sldMkLst>
          <pc:docMk/>
          <pc:sldMk cId="0" sldId="259"/>
        </pc:sldMkLst>
        <pc:spChg chg="mod">
          <ac:chgData name="Милена" userId="777bbbae76c4cc9e" providerId="LiveId" clId="{6F6F8878-BBCA-4DDB-9AA5-3422058C34BA}" dt="2022-04-21T19:17:47.378" v="231" actId="20577"/>
          <ac:spMkLst>
            <pc:docMk/>
            <pc:sldMk cId="0" sldId="259"/>
            <ac:spMk id="11" creationId="{00000000-0000-0000-0000-000000000000}"/>
          </ac:spMkLst>
        </pc:spChg>
        <pc:spChg chg="mod">
          <ac:chgData name="Милена" userId="777bbbae76c4cc9e" providerId="LiveId" clId="{6F6F8878-BBCA-4DDB-9AA5-3422058C34BA}" dt="2022-04-21T19:19:32.927" v="253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Милена" userId="777bbbae76c4cc9e" providerId="LiveId" clId="{6F6F8878-BBCA-4DDB-9AA5-3422058C34BA}" dt="2022-04-21T19:17:11.199" v="225" actId="20577"/>
          <ac:spMkLst>
            <pc:docMk/>
            <pc:sldMk cId="0" sldId="259"/>
            <ac:spMk id="13" creationId="{00000000-0000-0000-0000-000000000000}"/>
          </ac:spMkLst>
        </pc:spChg>
        <pc:spChg chg="mod">
          <ac:chgData name="Милена" userId="777bbbae76c4cc9e" providerId="LiveId" clId="{6F6F8878-BBCA-4DDB-9AA5-3422058C34BA}" dt="2022-04-21T19:17:20.419" v="226" actId="14100"/>
          <ac:spMkLst>
            <pc:docMk/>
            <pc:sldMk cId="0" sldId="259"/>
            <ac:spMk id="15" creationId="{00000000-0000-0000-0000-000000000000}"/>
          </ac:spMkLst>
        </pc:spChg>
        <pc:picChg chg="add mod ord">
          <ac:chgData name="Милена" userId="777bbbae76c4cc9e" providerId="LiveId" clId="{6F6F8878-BBCA-4DDB-9AA5-3422058C34BA}" dt="2022-04-21T19:19:40.910" v="256" actId="1076"/>
          <ac:picMkLst>
            <pc:docMk/>
            <pc:sldMk cId="0" sldId="259"/>
            <ac:picMk id="20" creationId="{B335F0CB-B58D-41B9-8002-4395C8646D79}"/>
          </ac:picMkLst>
        </pc:picChg>
        <pc:picChg chg="add mod ord">
          <ac:chgData name="Милена" userId="777bbbae76c4cc9e" providerId="LiveId" clId="{6F6F8878-BBCA-4DDB-9AA5-3422058C34BA}" dt="2022-04-21T19:19:21.219" v="250" actId="1076"/>
          <ac:picMkLst>
            <pc:docMk/>
            <pc:sldMk cId="0" sldId="259"/>
            <ac:picMk id="21" creationId="{8F636A7D-AC0D-4FC4-A7C9-97210426092E}"/>
          </ac:picMkLst>
        </pc:picChg>
        <pc:picChg chg="add mod ord">
          <ac:chgData name="Милена" userId="777bbbae76c4cc9e" providerId="LiveId" clId="{6F6F8878-BBCA-4DDB-9AA5-3422058C34BA}" dt="2022-04-21T19:16:43.586" v="220" actId="14100"/>
          <ac:picMkLst>
            <pc:docMk/>
            <pc:sldMk cId="0" sldId="259"/>
            <ac:picMk id="22" creationId="{C3BF2B98-9BC2-4D62-948E-2F6BC62A3BB5}"/>
          </ac:picMkLst>
        </pc:picChg>
        <pc:picChg chg="add mod ord">
          <ac:chgData name="Милена" userId="777bbbae76c4cc9e" providerId="LiveId" clId="{6F6F8878-BBCA-4DDB-9AA5-3422058C34BA}" dt="2022-04-21T19:19:52.137" v="258" actId="1076"/>
          <ac:picMkLst>
            <pc:docMk/>
            <pc:sldMk cId="0" sldId="259"/>
            <ac:picMk id="23" creationId="{D94112DB-D7D7-4B5D-99EE-FB390B7CDF1B}"/>
          </ac:picMkLst>
        </pc:picChg>
        <pc:picChg chg="add mod ord">
          <ac:chgData name="Милена" userId="777bbbae76c4cc9e" providerId="LiveId" clId="{6F6F8878-BBCA-4DDB-9AA5-3422058C34BA}" dt="2022-04-21T21:52:06.420" v="459" actId="167"/>
          <ac:picMkLst>
            <pc:docMk/>
            <pc:sldMk cId="0" sldId="259"/>
            <ac:picMk id="24" creationId="{94B19B4C-3FDB-4520-BCC1-232641F30A64}"/>
          </ac:picMkLst>
        </pc:picChg>
        <pc:picChg chg="add mod ord modCrop">
          <ac:chgData name="Милена" userId="777bbbae76c4cc9e" providerId="LiveId" clId="{6F6F8878-BBCA-4DDB-9AA5-3422058C34BA}" dt="2022-04-21T19:17:34.897" v="230" actId="14100"/>
          <ac:picMkLst>
            <pc:docMk/>
            <pc:sldMk cId="0" sldId="259"/>
            <ac:picMk id="32" creationId="{D3B23075-F57E-42AC-B202-AB7AB89EE31E}"/>
          </ac:picMkLst>
        </pc:picChg>
        <pc:picChg chg="add mod ord">
          <ac:chgData name="Милена" userId="777bbbae76c4cc9e" providerId="LiveId" clId="{6F6F8878-BBCA-4DDB-9AA5-3422058C34BA}" dt="2022-04-21T19:18:01.553" v="233" actId="1076"/>
          <ac:picMkLst>
            <pc:docMk/>
            <pc:sldMk cId="0" sldId="259"/>
            <ac:picMk id="33" creationId="{CDC3ED5D-0452-44E0-A67C-4B7D49CAC4C6}"/>
          </ac:picMkLst>
        </pc:picChg>
        <pc:picChg chg="add mod ord">
          <ac:chgData name="Милена" userId="777bbbae76c4cc9e" providerId="LiveId" clId="{6F6F8878-BBCA-4DDB-9AA5-3422058C34BA}" dt="2022-04-21T19:17:57.639" v="232" actId="14100"/>
          <ac:picMkLst>
            <pc:docMk/>
            <pc:sldMk cId="0" sldId="259"/>
            <ac:picMk id="34" creationId="{33C9D0C6-5796-46DE-8162-296225F32D10}"/>
          </ac:picMkLst>
        </pc:picChg>
        <pc:picChg chg="add del">
          <ac:chgData name="Милена" userId="777bbbae76c4cc9e" providerId="LiveId" clId="{6F6F8878-BBCA-4DDB-9AA5-3422058C34BA}" dt="2022-04-21T18:58:14.368" v="168" actId="478"/>
          <ac:picMkLst>
            <pc:docMk/>
            <pc:sldMk cId="0" sldId="259"/>
            <ac:picMk id="35" creationId="{47286454-F2F7-42CA-A31A-9FC1B0252A97}"/>
          </ac:picMkLst>
        </pc:picChg>
        <pc:picChg chg="add del mod">
          <ac:chgData name="Милена" userId="777bbbae76c4cc9e" providerId="LiveId" clId="{6F6F8878-BBCA-4DDB-9AA5-3422058C34BA}" dt="2022-04-21T18:59:24.469" v="172"/>
          <ac:picMkLst>
            <pc:docMk/>
            <pc:sldMk cId="0" sldId="259"/>
            <ac:picMk id="36" creationId="{AAA479C7-0DF6-4D4A-B870-676D5F9675B7}"/>
          </ac:picMkLst>
        </pc:picChg>
        <pc:picChg chg="add mod ord">
          <ac:chgData name="Милена" userId="777bbbae76c4cc9e" providerId="LiveId" clId="{6F6F8878-BBCA-4DDB-9AA5-3422058C34BA}" dt="2022-04-21T19:03:33.017" v="201" actId="1076"/>
          <ac:picMkLst>
            <pc:docMk/>
            <pc:sldMk cId="0" sldId="259"/>
            <ac:picMk id="37" creationId="{B483D6B0-8B53-4371-BF09-1044B91A515E}"/>
          </ac:picMkLst>
        </pc:picChg>
        <pc:inkChg chg="add del">
          <ac:chgData name="Милена" userId="777bbbae76c4cc9e" providerId="LiveId" clId="{6F6F8878-BBCA-4DDB-9AA5-3422058C34BA}" dt="2022-04-21T18:15:50.489" v="93"/>
          <ac:inkMkLst>
            <pc:docMk/>
            <pc:sldMk cId="0" sldId="259"/>
            <ac:inkMk id="20" creationId="{A2F2DCF6-2E37-4FCC-B54F-10931C249A92}"/>
          </ac:inkMkLst>
        </pc:inkChg>
        <pc:inkChg chg="add del">
          <ac:chgData name="Милена" userId="777bbbae76c4cc9e" providerId="LiveId" clId="{6F6F8878-BBCA-4DDB-9AA5-3422058C34BA}" dt="2022-04-21T18:15:51.270" v="94"/>
          <ac:inkMkLst>
            <pc:docMk/>
            <pc:sldMk cId="0" sldId="259"/>
            <ac:inkMk id="21" creationId="{8F1C18CD-418F-414F-9AE8-26E6C9D39361}"/>
          </ac:inkMkLst>
        </pc:inkChg>
        <pc:inkChg chg="add del">
          <ac:chgData name="Милена" userId="777bbbae76c4cc9e" providerId="LiveId" clId="{6F6F8878-BBCA-4DDB-9AA5-3422058C34BA}" dt="2022-04-21T18:14:34.604" v="83" actId="9405"/>
          <ac:inkMkLst>
            <pc:docMk/>
            <pc:sldMk cId="0" sldId="259"/>
            <ac:inkMk id="22" creationId="{053CE30B-19A6-46CA-AF57-CD0D37D95A1B}"/>
          </ac:inkMkLst>
        </pc:inkChg>
        <pc:inkChg chg="add del">
          <ac:chgData name="Милена" userId="777bbbae76c4cc9e" providerId="LiveId" clId="{6F6F8878-BBCA-4DDB-9AA5-3422058C34BA}" dt="2022-04-21T18:14:33.853" v="82" actId="9405"/>
          <ac:inkMkLst>
            <pc:docMk/>
            <pc:sldMk cId="0" sldId="259"/>
            <ac:inkMk id="23" creationId="{2767CA21-AB8A-4920-A78F-6270C6C60820}"/>
          </ac:inkMkLst>
        </pc:inkChg>
        <pc:inkChg chg="add del">
          <ac:chgData name="Милена" userId="777bbbae76c4cc9e" providerId="LiveId" clId="{6F6F8878-BBCA-4DDB-9AA5-3422058C34BA}" dt="2022-04-21T18:14:33.176" v="81" actId="9405"/>
          <ac:inkMkLst>
            <pc:docMk/>
            <pc:sldMk cId="0" sldId="259"/>
            <ac:inkMk id="24" creationId="{AFFDBE3A-CF40-48BA-B4C9-266EE9B9E381}"/>
          </ac:inkMkLst>
        </pc:inkChg>
        <pc:inkChg chg="add del">
          <ac:chgData name="Милена" userId="777bbbae76c4cc9e" providerId="LiveId" clId="{6F6F8878-BBCA-4DDB-9AA5-3422058C34BA}" dt="2022-04-21T18:14:32.267" v="80" actId="9405"/>
          <ac:inkMkLst>
            <pc:docMk/>
            <pc:sldMk cId="0" sldId="259"/>
            <ac:inkMk id="25" creationId="{A357BC67-A645-4282-AFA3-7CE19658B49F}"/>
          </ac:inkMkLst>
        </pc:inkChg>
        <pc:inkChg chg="add del">
          <ac:chgData name="Милена" userId="777bbbae76c4cc9e" providerId="LiveId" clId="{6F6F8878-BBCA-4DDB-9AA5-3422058C34BA}" dt="2022-04-21T18:15:50.489" v="92"/>
          <ac:inkMkLst>
            <pc:docMk/>
            <pc:sldMk cId="0" sldId="259"/>
            <ac:inkMk id="26" creationId="{AFF92A9B-3831-48EE-8705-110371620C6B}"/>
          </ac:inkMkLst>
        </pc:inkChg>
        <pc:inkChg chg="add">
          <ac:chgData name="Милена" userId="777bbbae76c4cc9e" providerId="LiveId" clId="{6F6F8878-BBCA-4DDB-9AA5-3422058C34BA}" dt="2022-04-21T18:15:46.248" v="91" actId="9405"/>
          <ac:inkMkLst>
            <pc:docMk/>
            <pc:sldMk cId="0" sldId="259"/>
            <ac:inkMk id="27" creationId="{C47C0A09-CC0E-49C8-810A-DEFB5FB8B368}"/>
          </ac:inkMkLst>
        </pc:inkChg>
        <pc:inkChg chg="add del">
          <ac:chgData name="Милена" userId="777bbbae76c4cc9e" providerId="LiveId" clId="{6F6F8878-BBCA-4DDB-9AA5-3422058C34BA}" dt="2022-04-21T18:15:58.017" v="96" actId="9405"/>
          <ac:inkMkLst>
            <pc:docMk/>
            <pc:sldMk cId="0" sldId="259"/>
            <ac:inkMk id="28" creationId="{BAE2489F-D280-4582-9758-58AAEFD526C1}"/>
          </ac:inkMkLst>
        </pc:inkChg>
        <pc:inkChg chg="add del">
          <ac:chgData name="Милена" userId="777bbbae76c4cc9e" providerId="LiveId" clId="{6F6F8878-BBCA-4DDB-9AA5-3422058C34BA}" dt="2022-04-21T18:17:35.409" v="98" actId="9405"/>
          <ac:inkMkLst>
            <pc:docMk/>
            <pc:sldMk cId="0" sldId="259"/>
            <ac:inkMk id="29" creationId="{7C867BA5-5319-47E1-AF29-D8495ED3A018}"/>
          </ac:inkMkLst>
        </pc:inkChg>
        <pc:inkChg chg="add">
          <ac:chgData name="Милена" userId="777bbbae76c4cc9e" providerId="LiveId" clId="{6F6F8878-BBCA-4DDB-9AA5-3422058C34BA}" dt="2022-04-21T18:49:13.496" v="99" actId="9405"/>
          <ac:inkMkLst>
            <pc:docMk/>
            <pc:sldMk cId="0" sldId="259"/>
            <ac:inkMk id="30" creationId="{15A4321C-53B7-4C7D-92F2-087057DB45BB}"/>
          </ac:inkMkLst>
        </pc:inkChg>
      </pc:sldChg>
      <pc:sldChg chg="addSp delSp modSp del mod">
        <pc:chgData name="Милена" userId="777bbbae76c4cc9e" providerId="LiveId" clId="{6F6F8878-BBCA-4DDB-9AA5-3422058C34BA}" dt="2022-04-21T22:54:42.146" v="805" actId="47"/>
        <pc:sldMkLst>
          <pc:docMk/>
          <pc:sldMk cId="0" sldId="260"/>
        </pc:sldMkLst>
        <pc:spChg chg="add mod ord">
          <ac:chgData name="Милена" userId="777bbbae76c4cc9e" providerId="LiveId" clId="{6F6F8878-BBCA-4DDB-9AA5-3422058C34BA}" dt="2022-04-21T21:52:39.850" v="469" actId="164"/>
          <ac:spMkLst>
            <pc:docMk/>
            <pc:sldMk cId="0" sldId="260"/>
            <ac:spMk id="10" creationId="{C4154DEC-6BB0-40B4-9279-A01EE33A2A75}"/>
          </ac:spMkLst>
        </pc:spChg>
        <pc:grpChg chg="add mod">
          <ac:chgData name="Милена" userId="777bbbae76c4cc9e" providerId="LiveId" clId="{6F6F8878-BBCA-4DDB-9AA5-3422058C34BA}" dt="2022-04-21T21:53:04.273" v="474" actId="1076"/>
          <ac:grpSpMkLst>
            <pc:docMk/>
            <pc:sldMk cId="0" sldId="260"/>
            <ac:grpSpMk id="12" creationId="{F34EB852-F9C2-40D5-96F4-008D9D710334}"/>
          </ac:grpSpMkLst>
        </pc:grpChg>
        <pc:picChg chg="mod modCrop">
          <ac:chgData name="Милена" userId="777bbbae76c4cc9e" providerId="LiveId" clId="{6F6F8878-BBCA-4DDB-9AA5-3422058C34BA}" dt="2022-04-21T19:20:46.883" v="260" actId="732"/>
          <ac:picMkLst>
            <pc:docMk/>
            <pc:sldMk cId="0" sldId="260"/>
            <ac:picMk id="2" creationId="{00000000-0000-0000-0000-000000000000}"/>
          </ac:picMkLst>
        </pc:picChg>
        <pc:picChg chg="mod modCrop">
          <ac:chgData name="Милена" userId="777bbbae76c4cc9e" providerId="LiveId" clId="{6F6F8878-BBCA-4DDB-9AA5-3422058C34BA}" dt="2022-04-21T19:22:28.276" v="274" actId="1076"/>
          <ac:picMkLst>
            <pc:docMk/>
            <pc:sldMk cId="0" sldId="260"/>
            <ac:picMk id="3" creationId="{00000000-0000-0000-0000-000000000000}"/>
          </ac:picMkLst>
        </pc:picChg>
        <pc:picChg chg="mod modCrop">
          <ac:chgData name="Милена" userId="777bbbae76c4cc9e" providerId="LiveId" clId="{6F6F8878-BBCA-4DDB-9AA5-3422058C34BA}" dt="2022-04-21T21:51:32.821" v="454" actId="1076"/>
          <ac:picMkLst>
            <pc:docMk/>
            <pc:sldMk cId="0" sldId="260"/>
            <ac:picMk id="4" creationId="{00000000-0000-0000-0000-000000000000}"/>
          </ac:picMkLst>
        </pc:picChg>
        <pc:picChg chg="mod ord">
          <ac:chgData name="Милена" userId="777bbbae76c4cc9e" providerId="LiveId" clId="{6F6F8878-BBCA-4DDB-9AA5-3422058C34BA}" dt="2022-04-21T22:51:08.396" v="762" actId="208"/>
          <ac:picMkLst>
            <pc:docMk/>
            <pc:sldMk cId="0" sldId="260"/>
            <ac:picMk id="5" creationId="{00000000-0000-0000-0000-000000000000}"/>
          </ac:picMkLst>
        </pc:picChg>
        <pc:picChg chg="del mod">
          <ac:chgData name="Милена" userId="777bbbae76c4cc9e" providerId="LiveId" clId="{6F6F8878-BBCA-4DDB-9AA5-3422058C34BA}" dt="2022-04-21T21:53:52.978" v="488" actId="21"/>
          <ac:picMkLst>
            <pc:docMk/>
            <pc:sldMk cId="0" sldId="260"/>
            <ac:picMk id="7" creationId="{00000000-0000-0000-0000-000000000000}"/>
          </ac:picMkLst>
        </pc:picChg>
        <pc:picChg chg="del">
          <ac:chgData name="Милена" userId="777bbbae76c4cc9e" providerId="LiveId" clId="{6F6F8878-BBCA-4DDB-9AA5-3422058C34BA}" dt="2022-04-21T21:53:52.978" v="488" actId="21"/>
          <ac:picMkLst>
            <pc:docMk/>
            <pc:sldMk cId="0" sldId="260"/>
            <ac:picMk id="9" creationId="{00000000-0000-0000-0000-000000000000}"/>
          </ac:picMkLst>
        </pc:picChg>
        <pc:picChg chg="add mod ord">
          <ac:chgData name="Милена" userId="777bbbae76c4cc9e" providerId="LiveId" clId="{6F6F8878-BBCA-4DDB-9AA5-3422058C34BA}" dt="2022-04-21T21:52:39.850" v="469" actId="164"/>
          <ac:picMkLst>
            <pc:docMk/>
            <pc:sldMk cId="0" sldId="260"/>
            <ac:picMk id="11" creationId="{8A1D8454-804E-410A-9820-38DB346BDCD0}"/>
          </ac:picMkLst>
        </pc:picChg>
      </pc:sldChg>
      <pc:sldChg chg="addSp delSp modSp mod modTransition">
        <pc:chgData name="Милена" userId="777bbbae76c4cc9e" providerId="LiveId" clId="{6F6F8878-BBCA-4DDB-9AA5-3422058C34BA}" dt="2022-04-21T23:48:18.833" v="1396"/>
        <pc:sldMkLst>
          <pc:docMk/>
          <pc:sldMk cId="0" sldId="261"/>
        </pc:sldMkLst>
        <pc:picChg chg="mod modCrop">
          <ac:chgData name="Милена" userId="777bbbae76c4cc9e" providerId="LiveId" clId="{6F6F8878-BBCA-4DDB-9AA5-3422058C34BA}" dt="2022-04-21T19:22:57.861" v="277" actId="732"/>
          <ac:picMkLst>
            <pc:docMk/>
            <pc:sldMk cId="0" sldId="261"/>
            <ac:picMk id="2" creationId="{00000000-0000-0000-0000-000000000000}"/>
          </ac:picMkLst>
        </pc:picChg>
        <pc:picChg chg="mod modCrop">
          <ac:chgData name="Милена" userId="777bbbae76c4cc9e" providerId="LiveId" clId="{6F6F8878-BBCA-4DDB-9AA5-3422058C34BA}" dt="2022-04-21T19:23:31.459" v="281" actId="732"/>
          <ac:picMkLst>
            <pc:docMk/>
            <pc:sldMk cId="0" sldId="261"/>
            <ac:picMk id="3" creationId="{00000000-0000-0000-0000-000000000000}"/>
          </ac:picMkLst>
        </pc:picChg>
        <pc:picChg chg="del">
          <ac:chgData name="Милена" userId="777bbbae76c4cc9e" providerId="LiveId" clId="{6F6F8878-BBCA-4DDB-9AA5-3422058C34BA}" dt="2022-04-21T23:19:20.987" v="852" actId="478"/>
          <ac:picMkLst>
            <pc:docMk/>
            <pc:sldMk cId="0" sldId="261"/>
            <ac:picMk id="4" creationId="{00000000-0000-0000-0000-000000000000}"/>
          </ac:picMkLst>
        </pc:picChg>
        <pc:picChg chg="del mod ord">
          <ac:chgData name="Милена" userId="777bbbae76c4cc9e" providerId="LiveId" clId="{6F6F8878-BBCA-4DDB-9AA5-3422058C34BA}" dt="2022-04-21T23:13:32.952" v="840" actId="478"/>
          <ac:picMkLst>
            <pc:docMk/>
            <pc:sldMk cId="0" sldId="261"/>
            <ac:picMk id="5" creationId="{00000000-0000-0000-0000-000000000000}"/>
          </ac:picMkLst>
        </pc:picChg>
        <pc:picChg chg="mod modCrop">
          <ac:chgData name="Милена" userId="777bbbae76c4cc9e" providerId="LiveId" clId="{6F6F8878-BBCA-4DDB-9AA5-3422058C34BA}" dt="2022-04-21T19:23:12.047" v="278" actId="732"/>
          <ac:picMkLst>
            <pc:docMk/>
            <pc:sldMk cId="0" sldId="261"/>
            <ac:picMk id="6" creationId="{00000000-0000-0000-0000-000000000000}"/>
          </ac:picMkLst>
        </pc:picChg>
        <pc:picChg chg="del mod">
          <ac:chgData name="Милена" userId="777bbbae76c4cc9e" providerId="LiveId" clId="{6F6F8878-BBCA-4DDB-9AA5-3422058C34BA}" dt="2022-04-21T22:55:39.342" v="814" actId="478"/>
          <ac:picMkLst>
            <pc:docMk/>
            <pc:sldMk cId="0" sldId="261"/>
            <ac:picMk id="7" creationId="{00000000-0000-0000-0000-000000000000}"/>
          </ac:picMkLst>
        </pc:picChg>
        <pc:picChg chg="add del mod">
          <ac:chgData name="Милена" userId="777bbbae76c4cc9e" providerId="LiveId" clId="{6F6F8878-BBCA-4DDB-9AA5-3422058C34BA}" dt="2022-04-21T23:11:24.227" v="835" actId="478"/>
          <ac:picMkLst>
            <pc:docMk/>
            <pc:sldMk cId="0" sldId="261"/>
            <ac:picMk id="9" creationId="{AC9EFF64-1834-4468-8C8E-171AA7C04D38}"/>
          </ac:picMkLst>
        </pc:picChg>
        <pc:picChg chg="add del mod">
          <ac:chgData name="Милена" userId="777bbbae76c4cc9e" providerId="LiveId" clId="{6F6F8878-BBCA-4DDB-9AA5-3422058C34BA}" dt="2022-04-21T23:19:21.688" v="853" actId="478"/>
          <ac:picMkLst>
            <pc:docMk/>
            <pc:sldMk cId="0" sldId="261"/>
            <ac:picMk id="11" creationId="{319279B2-4261-4700-8F36-F40854EC738B}"/>
          </ac:picMkLst>
        </pc:picChg>
        <pc:picChg chg="add mod">
          <ac:chgData name="Милена" userId="777bbbae76c4cc9e" providerId="LiveId" clId="{6F6F8878-BBCA-4DDB-9AA5-3422058C34BA}" dt="2022-04-21T23:21:26.966" v="873" actId="1076"/>
          <ac:picMkLst>
            <pc:docMk/>
            <pc:sldMk cId="0" sldId="261"/>
            <ac:picMk id="12" creationId="{8D19BBFE-29F3-4C14-BD98-53CD8E9A8D86}"/>
          </ac:picMkLst>
        </pc:picChg>
        <pc:picChg chg="add mod">
          <ac:chgData name="Милена" userId="777bbbae76c4cc9e" providerId="LiveId" clId="{6F6F8878-BBCA-4DDB-9AA5-3422058C34BA}" dt="2022-04-21T23:16:23.024" v="851" actId="14100"/>
          <ac:picMkLst>
            <pc:docMk/>
            <pc:sldMk cId="0" sldId="261"/>
            <ac:picMk id="14" creationId="{48CCE935-FB51-4FC2-92CE-F86704A6DC70}"/>
          </ac:picMkLst>
        </pc:picChg>
        <pc:picChg chg="add del mod">
          <ac:chgData name="Милена" userId="777bbbae76c4cc9e" providerId="LiveId" clId="{6F6F8878-BBCA-4DDB-9AA5-3422058C34BA}" dt="2022-04-21T23:19:59.317" v="855" actId="478"/>
          <ac:picMkLst>
            <pc:docMk/>
            <pc:sldMk cId="0" sldId="261"/>
            <ac:picMk id="16" creationId="{D6BC446D-9759-4C22-9948-027857594753}"/>
          </ac:picMkLst>
        </pc:picChg>
        <pc:picChg chg="add mod">
          <ac:chgData name="Милена" userId="777bbbae76c4cc9e" providerId="LiveId" clId="{6F6F8878-BBCA-4DDB-9AA5-3422058C34BA}" dt="2022-04-21T23:21:17.989" v="871" actId="1076"/>
          <ac:picMkLst>
            <pc:docMk/>
            <pc:sldMk cId="0" sldId="261"/>
            <ac:picMk id="18" creationId="{C9640785-DAD2-49B1-903E-FC50751AA248}"/>
          </ac:picMkLst>
        </pc:picChg>
        <pc:picChg chg="add mod">
          <ac:chgData name="Милена" userId="777bbbae76c4cc9e" providerId="LiveId" clId="{6F6F8878-BBCA-4DDB-9AA5-3422058C34BA}" dt="2022-04-21T23:21:31.855" v="874" actId="14100"/>
          <ac:picMkLst>
            <pc:docMk/>
            <pc:sldMk cId="0" sldId="261"/>
            <ac:picMk id="19" creationId="{75C3B552-1F6F-40B9-9580-0B7FC4765825}"/>
          </ac:picMkLst>
        </pc:picChg>
      </pc:sldChg>
      <pc:sldChg chg="del">
        <pc:chgData name="Милена" userId="777bbbae76c4cc9e" providerId="LiveId" clId="{6F6F8878-BBCA-4DDB-9AA5-3422058C34BA}" dt="2022-04-21T23:21:38.568" v="875" actId="47"/>
        <pc:sldMkLst>
          <pc:docMk/>
          <pc:sldMk cId="0" sldId="262"/>
        </pc:sldMkLst>
      </pc:sldChg>
      <pc:sldChg chg="modSp mod modTransition">
        <pc:chgData name="Милена" userId="777bbbae76c4cc9e" providerId="LiveId" clId="{6F6F8878-BBCA-4DDB-9AA5-3422058C34BA}" dt="2022-04-21T23:49:40.208" v="1406"/>
        <pc:sldMkLst>
          <pc:docMk/>
          <pc:sldMk cId="0" sldId="263"/>
        </pc:sldMkLst>
        <pc:picChg chg="mod modCrop">
          <ac:chgData name="Милена" userId="777bbbae76c4cc9e" providerId="LiveId" clId="{6F6F8878-BBCA-4DDB-9AA5-3422058C34BA}" dt="2022-04-21T19:23:46.536" v="283" actId="732"/>
          <ac:picMkLst>
            <pc:docMk/>
            <pc:sldMk cId="0" sldId="263"/>
            <ac:picMk id="8" creationId="{00000000-0000-0000-0000-000000000000}"/>
          </ac:picMkLst>
        </pc:picChg>
      </pc:sldChg>
      <pc:sldChg chg="addSp new del">
        <pc:chgData name="Милена" userId="777bbbae76c4cc9e" providerId="LiveId" clId="{6F6F8878-BBCA-4DDB-9AA5-3422058C34BA}" dt="2022-04-21T22:59:43.370" v="834" actId="47"/>
        <pc:sldMkLst>
          <pc:docMk/>
          <pc:sldMk cId="1753759170" sldId="264"/>
        </pc:sldMkLst>
        <pc:picChg chg="add">
          <ac:chgData name="Милена" userId="777bbbae76c4cc9e" providerId="LiveId" clId="{6F6F8878-BBCA-4DDB-9AA5-3422058C34BA}" dt="2022-04-21T21:54:00.508" v="490"/>
          <ac:picMkLst>
            <pc:docMk/>
            <pc:sldMk cId="1753759170" sldId="264"/>
            <ac:picMk id="2" creationId="{81E55659-42C6-488E-85A2-5664B7843746}"/>
          </ac:picMkLst>
        </pc:picChg>
      </pc:sldChg>
      <pc:sldChg chg="addSp delSp modSp new mod ord modTransition setBg">
        <pc:chgData name="Милена" userId="777bbbae76c4cc9e" providerId="LiveId" clId="{6F6F8878-BBCA-4DDB-9AA5-3422058C34BA}" dt="2022-04-21T23:47:42.842" v="1392"/>
        <pc:sldMkLst>
          <pc:docMk/>
          <pc:sldMk cId="1440768626" sldId="265"/>
        </pc:sldMkLst>
        <pc:spChg chg="add mod">
          <ac:chgData name="Милена" userId="777bbbae76c4cc9e" providerId="LiveId" clId="{6F6F8878-BBCA-4DDB-9AA5-3422058C34BA}" dt="2022-04-21T22:40:26.726" v="673" actId="164"/>
          <ac:spMkLst>
            <pc:docMk/>
            <pc:sldMk cId="1440768626" sldId="265"/>
            <ac:spMk id="43" creationId="{1C1BF610-558A-4E74-8144-F757C804ECD1}"/>
          </ac:spMkLst>
        </pc:spChg>
        <pc:grpChg chg="add del mod">
          <ac:chgData name="Милена" userId="777bbbae76c4cc9e" providerId="LiveId" clId="{6F6F8878-BBCA-4DDB-9AA5-3422058C34BA}" dt="2022-04-21T22:42:51.922" v="689" actId="478"/>
          <ac:grpSpMkLst>
            <pc:docMk/>
            <pc:sldMk cId="1440768626" sldId="265"/>
            <ac:grpSpMk id="44" creationId="{E585D8AF-6765-4B30-B38A-9F6765A76EEB}"/>
          </ac:grpSpMkLst>
        </pc:grpChg>
        <pc:picChg chg="add mod">
          <ac:chgData name="Милена" userId="777bbbae76c4cc9e" providerId="LiveId" clId="{6F6F8878-BBCA-4DDB-9AA5-3422058C34BA}" dt="2022-04-21T22:50:33.802" v="760" actId="1076"/>
          <ac:picMkLst>
            <pc:docMk/>
            <pc:sldMk cId="1440768626" sldId="265"/>
            <ac:picMk id="2" creationId="{3C3917E5-A327-4781-B059-5F1FD1952CBD}"/>
          </ac:picMkLst>
        </pc:picChg>
        <pc:picChg chg="add del mod">
          <ac:chgData name="Милена" userId="777bbbae76c4cc9e" providerId="LiveId" clId="{6F6F8878-BBCA-4DDB-9AA5-3422058C34BA}" dt="2022-04-21T22:02:06.080" v="581" actId="931"/>
          <ac:picMkLst>
            <pc:docMk/>
            <pc:sldMk cId="1440768626" sldId="265"/>
            <ac:picMk id="4" creationId="{B0F58B5A-50E0-499B-8A4C-9A30C0D0539E}"/>
          </ac:picMkLst>
        </pc:picChg>
        <pc:picChg chg="add del mod">
          <ac:chgData name="Милена" userId="777bbbae76c4cc9e" providerId="LiveId" clId="{6F6F8878-BBCA-4DDB-9AA5-3422058C34BA}" dt="2022-04-21T22:02:06.080" v="581" actId="931"/>
          <ac:picMkLst>
            <pc:docMk/>
            <pc:sldMk cId="1440768626" sldId="265"/>
            <ac:picMk id="6" creationId="{24B6210A-B8C1-4D1C-9AC8-BF8AEB2A0637}"/>
          </ac:picMkLst>
        </pc:picChg>
        <pc:picChg chg="add del mod">
          <ac:chgData name="Милена" userId="777bbbae76c4cc9e" providerId="LiveId" clId="{6F6F8878-BBCA-4DDB-9AA5-3422058C34BA}" dt="2022-04-21T22:02:06.080" v="581" actId="931"/>
          <ac:picMkLst>
            <pc:docMk/>
            <pc:sldMk cId="1440768626" sldId="265"/>
            <ac:picMk id="8" creationId="{D9F47E9C-C43C-4CF2-ADEC-A4B1F03B5BAD}"/>
          </ac:picMkLst>
        </pc:picChg>
        <pc:picChg chg="add del mod">
          <ac:chgData name="Милена" userId="777bbbae76c4cc9e" providerId="LiveId" clId="{6F6F8878-BBCA-4DDB-9AA5-3422058C34BA}" dt="2022-04-21T22:02:06.080" v="581" actId="931"/>
          <ac:picMkLst>
            <pc:docMk/>
            <pc:sldMk cId="1440768626" sldId="265"/>
            <ac:picMk id="10" creationId="{15DB3557-E4F7-4BF5-A04A-D2EE2EE8EEF2}"/>
          </ac:picMkLst>
        </pc:picChg>
        <pc:picChg chg="add del mod">
          <ac:chgData name="Милена" userId="777bbbae76c4cc9e" providerId="LiveId" clId="{6F6F8878-BBCA-4DDB-9AA5-3422058C34BA}" dt="2022-04-21T22:02:06.080" v="581" actId="931"/>
          <ac:picMkLst>
            <pc:docMk/>
            <pc:sldMk cId="1440768626" sldId="265"/>
            <ac:picMk id="12" creationId="{03A34C31-A4D1-4D0D-84FC-951C7BC8DC58}"/>
          </ac:picMkLst>
        </pc:picChg>
        <pc:picChg chg="add del mod">
          <ac:chgData name="Милена" userId="777bbbae76c4cc9e" providerId="LiveId" clId="{6F6F8878-BBCA-4DDB-9AA5-3422058C34BA}" dt="2022-04-21T22:02:06.080" v="581" actId="931"/>
          <ac:picMkLst>
            <pc:docMk/>
            <pc:sldMk cId="1440768626" sldId="265"/>
            <ac:picMk id="14" creationId="{4817E84A-32AE-46A6-A8BB-864CA11F47AB}"/>
          </ac:picMkLst>
        </pc:picChg>
        <pc:picChg chg="add del mod">
          <ac:chgData name="Милена" userId="777bbbae76c4cc9e" providerId="LiveId" clId="{6F6F8878-BBCA-4DDB-9AA5-3422058C34BA}" dt="2022-04-21T22:02:06.080" v="581" actId="931"/>
          <ac:picMkLst>
            <pc:docMk/>
            <pc:sldMk cId="1440768626" sldId="265"/>
            <ac:picMk id="16" creationId="{CE2EA949-0483-4E3C-8FBC-8D34C2DB0F01}"/>
          </ac:picMkLst>
        </pc:picChg>
        <pc:picChg chg="add del mod">
          <ac:chgData name="Милена" userId="777bbbae76c4cc9e" providerId="LiveId" clId="{6F6F8878-BBCA-4DDB-9AA5-3422058C34BA}" dt="2022-04-21T22:02:06.080" v="581" actId="931"/>
          <ac:picMkLst>
            <pc:docMk/>
            <pc:sldMk cId="1440768626" sldId="265"/>
            <ac:picMk id="18" creationId="{FBC2DAD5-1798-44B1-B864-D512F9A8F5E1}"/>
          </ac:picMkLst>
        </pc:picChg>
        <pc:picChg chg="add del mod ord">
          <ac:chgData name="Милена" userId="777bbbae76c4cc9e" providerId="LiveId" clId="{6F6F8878-BBCA-4DDB-9AA5-3422058C34BA}" dt="2022-04-21T22:14:42.960" v="624" actId="21"/>
          <ac:picMkLst>
            <pc:docMk/>
            <pc:sldMk cId="1440768626" sldId="265"/>
            <ac:picMk id="20" creationId="{22663117-E54A-490E-BBA8-4B5557691F74}"/>
          </ac:picMkLst>
        </pc:picChg>
        <pc:picChg chg="add del mod ord">
          <ac:chgData name="Милена" userId="777bbbae76c4cc9e" providerId="LiveId" clId="{6F6F8878-BBCA-4DDB-9AA5-3422058C34BA}" dt="2022-04-21T22:45:17.150" v="714" actId="478"/>
          <ac:picMkLst>
            <pc:docMk/>
            <pc:sldMk cId="1440768626" sldId="265"/>
            <ac:picMk id="22" creationId="{4B1E883E-00F2-4D23-9143-ECA5EA10EFAC}"/>
          </ac:picMkLst>
        </pc:picChg>
        <pc:picChg chg="add del mod ord">
          <ac:chgData name="Милена" userId="777bbbae76c4cc9e" providerId="LiveId" clId="{6F6F8878-BBCA-4DDB-9AA5-3422058C34BA}" dt="2022-04-21T22:43:51.388" v="701" actId="478"/>
          <ac:picMkLst>
            <pc:docMk/>
            <pc:sldMk cId="1440768626" sldId="265"/>
            <ac:picMk id="24" creationId="{C095132D-AEB5-46E4-B05A-47C7E8EF254B}"/>
          </ac:picMkLst>
        </pc:picChg>
        <pc:picChg chg="add del mod ord">
          <ac:chgData name="Милена" userId="777bbbae76c4cc9e" providerId="LiveId" clId="{6F6F8878-BBCA-4DDB-9AA5-3422058C34BA}" dt="2022-04-21T22:40:26.726" v="673" actId="164"/>
          <ac:picMkLst>
            <pc:docMk/>
            <pc:sldMk cId="1440768626" sldId="265"/>
            <ac:picMk id="26" creationId="{7DCC7A1E-232C-4BBC-B0E5-650CA9741266}"/>
          </ac:picMkLst>
        </pc:picChg>
        <pc:picChg chg="add del mod ord">
          <ac:chgData name="Милена" userId="777bbbae76c4cc9e" providerId="LiveId" clId="{6F6F8878-BBCA-4DDB-9AA5-3422058C34BA}" dt="2022-04-21T22:45:21.919" v="716" actId="478"/>
          <ac:picMkLst>
            <pc:docMk/>
            <pc:sldMk cId="1440768626" sldId="265"/>
            <ac:picMk id="28" creationId="{54867102-8D80-4035-8C12-EE135E2D2EA8}"/>
          </ac:picMkLst>
        </pc:picChg>
        <pc:picChg chg="add del mod ord">
          <ac:chgData name="Милена" userId="777bbbae76c4cc9e" providerId="LiveId" clId="{6F6F8878-BBCA-4DDB-9AA5-3422058C34BA}" dt="2022-04-21T22:45:21.919" v="716" actId="478"/>
          <ac:picMkLst>
            <pc:docMk/>
            <pc:sldMk cId="1440768626" sldId="265"/>
            <ac:picMk id="30" creationId="{B894548C-7DA9-4E7C-9D64-CCEF6C905807}"/>
          </ac:picMkLst>
        </pc:picChg>
        <pc:picChg chg="add del mod ord">
          <ac:chgData name="Милена" userId="777bbbae76c4cc9e" providerId="LiveId" clId="{6F6F8878-BBCA-4DDB-9AA5-3422058C34BA}" dt="2022-04-21T22:45:18.310" v="715" actId="478"/>
          <ac:picMkLst>
            <pc:docMk/>
            <pc:sldMk cId="1440768626" sldId="265"/>
            <ac:picMk id="32" creationId="{4CD49A5C-CD09-44CD-A60C-2B419B0F869E}"/>
          </ac:picMkLst>
        </pc:picChg>
        <pc:picChg chg="add del mod ord">
          <ac:chgData name="Милена" userId="777bbbae76c4cc9e" providerId="LiveId" clId="{6F6F8878-BBCA-4DDB-9AA5-3422058C34BA}" dt="2022-04-21T22:45:24.230" v="717" actId="478"/>
          <ac:picMkLst>
            <pc:docMk/>
            <pc:sldMk cId="1440768626" sldId="265"/>
            <ac:picMk id="34" creationId="{8E45BD89-EC9E-48C9-BC7E-446EAAEA223C}"/>
          </ac:picMkLst>
        </pc:picChg>
        <pc:picChg chg="add del mod ord">
          <ac:chgData name="Милена" userId="777bbbae76c4cc9e" providerId="LiveId" clId="{6F6F8878-BBCA-4DDB-9AA5-3422058C34BA}" dt="2022-04-21T22:45:24.230" v="717" actId="478"/>
          <ac:picMkLst>
            <pc:docMk/>
            <pc:sldMk cId="1440768626" sldId="265"/>
            <ac:picMk id="36" creationId="{8A2558AA-D6A5-44CC-8344-B9E55CDCE70A}"/>
          </ac:picMkLst>
        </pc:picChg>
        <pc:picChg chg="add del mod ord">
          <ac:chgData name="Милена" userId="777bbbae76c4cc9e" providerId="LiveId" clId="{6F6F8878-BBCA-4DDB-9AA5-3422058C34BA}" dt="2022-04-21T22:45:24.230" v="717" actId="478"/>
          <ac:picMkLst>
            <pc:docMk/>
            <pc:sldMk cId="1440768626" sldId="265"/>
            <ac:picMk id="38" creationId="{3AA6362A-969D-4764-A676-10C35FA6F4F7}"/>
          </ac:picMkLst>
        </pc:picChg>
        <pc:picChg chg="add del mod ord">
          <ac:chgData name="Милена" userId="777bbbae76c4cc9e" providerId="LiveId" clId="{6F6F8878-BBCA-4DDB-9AA5-3422058C34BA}" dt="2022-04-21T22:45:24.230" v="717" actId="478"/>
          <ac:picMkLst>
            <pc:docMk/>
            <pc:sldMk cId="1440768626" sldId="265"/>
            <ac:picMk id="40" creationId="{72611C96-C86B-47F5-BBCC-C65C78CCCA12}"/>
          </ac:picMkLst>
        </pc:picChg>
        <pc:picChg chg="add del mod ord">
          <ac:chgData name="Милена" userId="777bbbae76c4cc9e" providerId="LiveId" clId="{6F6F8878-BBCA-4DDB-9AA5-3422058C34BA}" dt="2022-04-21T22:45:13.009" v="713" actId="478"/>
          <ac:picMkLst>
            <pc:docMk/>
            <pc:sldMk cId="1440768626" sldId="265"/>
            <ac:picMk id="42" creationId="{83777B34-6977-44A6-8041-380FF56FABB1}"/>
          </ac:picMkLst>
        </pc:picChg>
        <pc:picChg chg="add del mod">
          <ac:chgData name="Милена" userId="777bbbae76c4cc9e" providerId="LiveId" clId="{6F6F8878-BBCA-4DDB-9AA5-3422058C34BA}" dt="2022-04-21T22:52:13.643" v="773" actId="478"/>
          <ac:picMkLst>
            <pc:docMk/>
            <pc:sldMk cId="1440768626" sldId="265"/>
            <ac:picMk id="45" creationId="{8F194149-3652-45A1-BD30-DD2B70FDF6D6}"/>
          </ac:picMkLst>
        </pc:picChg>
        <pc:picChg chg="add del mod">
          <ac:chgData name="Милена" userId="777bbbae76c4cc9e" providerId="LiveId" clId="{6F6F8878-BBCA-4DDB-9AA5-3422058C34BA}" dt="2022-04-21T22:52:13.643" v="773" actId="478"/>
          <ac:picMkLst>
            <pc:docMk/>
            <pc:sldMk cId="1440768626" sldId="265"/>
            <ac:picMk id="47" creationId="{99077193-D5A0-4E39-83B7-D3F546014EFA}"/>
          </ac:picMkLst>
        </pc:picChg>
        <pc:picChg chg="add del mod">
          <ac:chgData name="Милена" userId="777bbbae76c4cc9e" providerId="LiveId" clId="{6F6F8878-BBCA-4DDB-9AA5-3422058C34BA}" dt="2022-04-21T22:52:13.643" v="773" actId="478"/>
          <ac:picMkLst>
            <pc:docMk/>
            <pc:sldMk cId="1440768626" sldId="265"/>
            <ac:picMk id="49" creationId="{3332463C-9AD8-4230-BD89-DC94ED4AC145}"/>
          </ac:picMkLst>
        </pc:picChg>
        <pc:picChg chg="add del mod">
          <ac:chgData name="Милена" userId="777bbbae76c4cc9e" providerId="LiveId" clId="{6F6F8878-BBCA-4DDB-9AA5-3422058C34BA}" dt="2022-04-21T22:52:13.643" v="773" actId="478"/>
          <ac:picMkLst>
            <pc:docMk/>
            <pc:sldMk cId="1440768626" sldId="265"/>
            <ac:picMk id="51" creationId="{E0AC36A4-76F5-4914-84E1-B060277132CE}"/>
          </ac:picMkLst>
        </pc:picChg>
        <pc:picChg chg="add del mod">
          <ac:chgData name="Милена" userId="777bbbae76c4cc9e" providerId="LiveId" clId="{6F6F8878-BBCA-4DDB-9AA5-3422058C34BA}" dt="2022-04-21T22:52:13.643" v="773" actId="478"/>
          <ac:picMkLst>
            <pc:docMk/>
            <pc:sldMk cId="1440768626" sldId="265"/>
            <ac:picMk id="53" creationId="{694297BF-6006-4FAA-A019-0DD766CE501B}"/>
          </ac:picMkLst>
        </pc:picChg>
        <pc:picChg chg="add del mod">
          <ac:chgData name="Милена" userId="777bbbae76c4cc9e" providerId="LiveId" clId="{6F6F8878-BBCA-4DDB-9AA5-3422058C34BA}" dt="2022-04-21T22:52:13.643" v="773" actId="478"/>
          <ac:picMkLst>
            <pc:docMk/>
            <pc:sldMk cId="1440768626" sldId="265"/>
            <ac:picMk id="55" creationId="{856679BA-E185-44D1-8C72-D4C425E07F0C}"/>
          </ac:picMkLst>
        </pc:picChg>
        <pc:picChg chg="add del mod">
          <ac:chgData name="Милена" userId="777bbbae76c4cc9e" providerId="LiveId" clId="{6F6F8878-BBCA-4DDB-9AA5-3422058C34BA}" dt="2022-04-21T22:52:13.643" v="773" actId="478"/>
          <ac:picMkLst>
            <pc:docMk/>
            <pc:sldMk cId="1440768626" sldId="265"/>
            <ac:picMk id="57" creationId="{51B264D0-DC9B-450A-BCA0-666824C30E6A}"/>
          </ac:picMkLst>
        </pc:picChg>
        <pc:picChg chg="add del mod">
          <ac:chgData name="Милена" userId="777bbbae76c4cc9e" providerId="LiveId" clId="{6F6F8878-BBCA-4DDB-9AA5-3422058C34BA}" dt="2022-04-21T22:52:13.643" v="773" actId="478"/>
          <ac:picMkLst>
            <pc:docMk/>
            <pc:sldMk cId="1440768626" sldId="265"/>
            <ac:picMk id="59" creationId="{2610E6FF-952A-4BF3-9B05-555EAAC20978}"/>
          </ac:picMkLst>
        </pc:picChg>
        <pc:picChg chg="add del mod">
          <ac:chgData name="Милена" userId="777bbbae76c4cc9e" providerId="LiveId" clId="{6F6F8878-BBCA-4DDB-9AA5-3422058C34BA}" dt="2022-04-21T22:52:13.643" v="773" actId="478"/>
          <ac:picMkLst>
            <pc:docMk/>
            <pc:sldMk cId="1440768626" sldId="265"/>
            <ac:picMk id="61" creationId="{BCA139C8-0AAD-4D6C-B1A0-BDDC9FF5DECE}"/>
          </ac:picMkLst>
        </pc:picChg>
        <pc:picChg chg="add del mod">
          <ac:chgData name="Милена" userId="777bbbae76c4cc9e" providerId="LiveId" clId="{6F6F8878-BBCA-4DDB-9AA5-3422058C34BA}" dt="2022-04-21T22:52:13.643" v="773" actId="478"/>
          <ac:picMkLst>
            <pc:docMk/>
            <pc:sldMk cId="1440768626" sldId="265"/>
            <ac:picMk id="62" creationId="{97FDAB93-5FD4-4A91-B87F-9C100A213726}"/>
          </ac:picMkLst>
        </pc:picChg>
        <pc:picChg chg="add del mod">
          <ac:chgData name="Милена" userId="777bbbae76c4cc9e" providerId="LiveId" clId="{6F6F8878-BBCA-4DDB-9AA5-3422058C34BA}" dt="2022-04-21T22:52:43.436" v="775" actId="478"/>
          <ac:picMkLst>
            <pc:docMk/>
            <pc:sldMk cId="1440768626" sldId="265"/>
            <ac:picMk id="64" creationId="{E3B229F4-32DC-4D9C-AB78-4B006FC45072}"/>
          </ac:picMkLst>
        </pc:picChg>
        <pc:picChg chg="add del mod">
          <ac:chgData name="Милена" userId="777bbbae76c4cc9e" providerId="LiveId" clId="{6F6F8878-BBCA-4DDB-9AA5-3422058C34BA}" dt="2022-04-21T22:52:43.436" v="775" actId="478"/>
          <ac:picMkLst>
            <pc:docMk/>
            <pc:sldMk cId="1440768626" sldId="265"/>
            <ac:picMk id="66" creationId="{A55F3D8C-46C1-4D58-886C-98D731DFABB8}"/>
          </ac:picMkLst>
        </pc:picChg>
        <pc:picChg chg="add del mod">
          <ac:chgData name="Милена" userId="777bbbae76c4cc9e" providerId="LiveId" clId="{6F6F8878-BBCA-4DDB-9AA5-3422058C34BA}" dt="2022-04-21T22:52:43.436" v="775" actId="478"/>
          <ac:picMkLst>
            <pc:docMk/>
            <pc:sldMk cId="1440768626" sldId="265"/>
            <ac:picMk id="68" creationId="{F4C20190-7D95-4FA8-9249-E7EDCCF0D358}"/>
          </ac:picMkLst>
        </pc:picChg>
        <pc:picChg chg="add del mod">
          <ac:chgData name="Милена" userId="777bbbae76c4cc9e" providerId="LiveId" clId="{6F6F8878-BBCA-4DDB-9AA5-3422058C34BA}" dt="2022-04-21T22:52:43.436" v="775" actId="478"/>
          <ac:picMkLst>
            <pc:docMk/>
            <pc:sldMk cId="1440768626" sldId="265"/>
            <ac:picMk id="70" creationId="{9AFF8135-BEFE-4DB4-BF63-0A9D97691F60}"/>
          </ac:picMkLst>
        </pc:picChg>
        <pc:picChg chg="add del mod">
          <ac:chgData name="Милена" userId="777bbbae76c4cc9e" providerId="LiveId" clId="{6F6F8878-BBCA-4DDB-9AA5-3422058C34BA}" dt="2022-04-21T22:52:43.436" v="775" actId="478"/>
          <ac:picMkLst>
            <pc:docMk/>
            <pc:sldMk cId="1440768626" sldId="265"/>
            <ac:picMk id="72" creationId="{55B93448-A02B-4302-A0BD-B725A11A7D3B}"/>
          </ac:picMkLst>
        </pc:picChg>
        <pc:picChg chg="add del mod">
          <ac:chgData name="Милена" userId="777bbbae76c4cc9e" providerId="LiveId" clId="{6F6F8878-BBCA-4DDB-9AA5-3422058C34BA}" dt="2022-04-21T22:53:41.608" v="785" actId="478"/>
          <ac:picMkLst>
            <pc:docMk/>
            <pc:sldMk cId="1440768626" sldId="265"/>
            <ac:picMk id="74" creationId="{0DEE6DF5-BEE2-4832-9231-0F3364B96785}"/>
          </ac:picMkLst>
        </pc:picChg>
        <pc:picChg chg="add del mod">
          <ac:chgData name="Милена" userId="777bbbae76c4cc9e" providerId="LiveId" clId="{6F6F8878-BBCA-4DDB-9AA5-3422058C34BA}" dt="2022-04-21T22:53:41.608" v="785" actId="478"/>
          <ac:picMkLst>
            <pc:docMk/>
            <pc:sldMk cId="1440768626" sldId="265"/>
            <ac:picMk id="76" creationId="{0877A5FB-A3CD-4A60-BAFC-9F353154780F}"/>
          </ac:picMkLst>
        </pc:picChg>
        <pc:picChg chg="add del mod">
          <ac:chgData name="Милена" userId="777bbbae76c4cc9e" providerId="LiveId" clId="{6F6F8878-BBCA-4DDB-9AA5-3422058C34BA}" dt="2022-04-21T22:53:41.608" v="785" actId="478"/>
          <ac:picMkLst>
            <pc:docMk/>
            <pc:sldMk cId="1440768626" sldId="265"/>
            <ac:picMk id="78" creationId="{48157964-7C8C-420C-9782-C7847B3D1359}"/>
          </ac:picMkLst>
        </pc:picChg>
        <pc:picChg chg="add del mod">
          <ac:chgData name="Милена" userId="777bbbae76c4cc9e" providerId="LiveId" clId="{6F6F8878-BBCA-4DDB-9AA5-3422058C34BA}" dt="2022-04-21T22:53:41.608" v="785" actId="478"/>
          <ac:picMkLst>
            <pc:docMk/>
            <pc:sldMk cId="1440768626" sldId="265"/>
            <ac:picMk id="80" creationId="{1C2840F0-89FD-491F-91BA-4E99C80663D1}"/>
          </ac:picMkLst>
        </pc:picChg>
        <pc:picChg chg="add del mod">
          <ac:chgData name="Милена" userId="777bbbae76c4cc9e" providerId="LiveId" clId="{6F6F8878-BBCA-4DDB-9AA5-3422058C34BA}" dt="2022-04-21T22:53:41.608" v="785" actId="478"/>
          <ac:picMkLst>
            <pc:docMk/>
            <pc:sldMk cId="1440768626" sldId="265"/>
            <ac:picMk id="82" creationId="{FE06D3AA-968A-4BF7-B340-CBF236178BC1}"/>
          </ac:picMkLst>
        </pc:picChg>
        <pc:picChg chg="add del mod">
          <ac:chgData name="Милена" userId="777bbbae76c4cc9e" providerId="LiveId" clId="{6F6F8878-BBCA-4DDB-9AA5-3422058C34BA}" dt="2022-04-21T22:53:41.608" v="785" actId="478"/>
          <ac:picMkLst>
            <pc:docMk/>
            <pc:sldMk cId="1440768626" sldId="265"/>
            <ac:picMk id="84" creationId="{71FA63D4-520A-4D3E-B571-B03BB860E8DA}"/>
          </ac:picMkLst>
        </pc:picChg>
        <pc:picChg chg="add del mod">
          <ac:chgData name="Милена" userId="777bbbae76c4cc9e" providerId="LiveId" clId="{6F6F8878-BBCA-4DDB-9AA5-3422058C34BA}" dt="2022-04-21T22:53:41.608" v="785" actId="478"/>
          <ac:picMkLst>
            <pc:docMk/>
            <pc:sldMk cId="1440768626" sldId="265"/>
            <ac:picMk id="86" creationId="{2DA7B1C0-9794-49E0-8947-AAC0E635FE3D}"/>
          </ac:picMkLst>
        </pc:picChg>
        <pc:picChg chg="add del mod">
          <ac:chgData name="Милена" userId="777bbbae76c4cc9e" providerId="LiveId" clId="{6F6F8878-BBCA-4DDB-9AA5-3422058C34BA}" dt="2022-04-21T22:53:41.608" v="785" actId="478"/>
          <ac:picMkLst>
            <pc:docMk/>
            <pc:sldMk cId="1440768626" sldId="265"/>
            <ac:picMk id="88" creationId="{6C89A5C8-F709-4D9F-BFD2-8C0B56A2B3A2}"/>
          </ac:picMkLst>
        </pc:picChg>
        <pc:picChg chg="add mod">
          <ac:chgData name="Милена" userId="777bbbae76c4cc9e" providerId="LiveId" clId="{6F6F8878-BBCA-4DDB-9AA5-3422058C34BA}" dt="2022-04-21T22:54:34.057" v="804" actId="1076"/>
          <ac:picMkLst>
            <pc:docMk/>
            <pc:sldMk cId="1440768626" sldId="265"/>
            <ac:picMk id="90" creationId="{18645A3A-11E4-4067-AA80-58E8839A5EB7}"/>
          </ac:picMkLst>
        </pc:picChg>
        <pc:picChg chg="add mod">
          <ac:chgData name="Милена" userId="777bbbae76c4cc9e" providerId="LiveId" clId="{6F6F8878-BBCA-4DDB-9AA5-3422058C34BA}" dt="2022-04-21T22:54:34.057" v="804" actId="1076"/>
          <ac:picMkLst>
            <pc:docMk/>
            <pc:sldMk cId="1440768626" sldId="265"/>
            <ac:picMk id="92" creationId="{E7220B9B-65EE-4337-947D-6ED42E674C5D}"/>
          </ac:picMkLst>
        </pc:picChg>
        <pc:picChg chg="add mod">
          <ac:chgData name="Милена" userId="777bbbae76c4cc9e" providerId="LiveId" clId="{6F6F8878-BBCA-4DDB-9AA5-3422058C34BA}" dt="2022-04-21T22:54:34.057" v="804" actId="1076"/>
          <ac:picMkLst>
            <pc:docMk/>
            <pc:sldMk cId="1440768626" sldId="265"/>
            <ac:picMk id="94" creationId="{98DBE744-5516-4202-9012-30A344DB804F}"/>
          </ac:picMkLst>
        </pc:picChg>
        <pc:picChg chg="add mod">
          <ac:chgData name="Милена" userId="777bbbae76c4cc9e" providerId="LiveId" clId="{6F6F8878-BBCA-4DDB-9AA5-3422058C34BA}" dt="2022-04-21T22:54:34.057" v="804" actId="1076"/>
          <ac:picMkLst>
            <pc:docMk/>
            <pc:sldMk cId="1440768626" sldId="265"/>
            <ac:picMk id="96" creationId="{0DBAF678-9E5C-4E27-9053-D93AC418AC81}"/>
          </ac:picMkLst>
        </pc:picChg>
        <pc:picChg chg="add mod">
          <ac:chgData name="Милена" userId="777bbbae76c4cc9e" providerId="LiveId" clId="{6F6F8878-BBCA-4DDB-9AA5-3422058C34BA}" dt="2022-04-21T22:54:34.057" v="804" actId="1076"/>
          <ac:picMkLst>
            <pc:docMk/>
            <pc:sldMk cId="1440768626" sldId="265"/>
            <ac:picMk id="98" creationId="{AE3884D6-8AD5-45AD-804A-949F6C3FDDC6}"/>
          </ac:picMkLst>
        </pc:picChg>
        <pc:picChg chg="add mod">
          <ac:chgData name="Милена" userId="777bbbae76c4cc9e" providerId="LiveId" clId="{6F6F8878-BBCA-4DDB-9AA5-3422058C34BA}" dt="2022-04-21T22:54:34.057" v="804" actId="1076"/>
          <ac:picMkLst>
            <pc:docMk/>
            <pc:sldMk cId="1440768626" sldId="265"/>
            <ac:picMk id="100" creationId="{233A24C9-D616-4521-95DB-9A296EA12C47}"/>
          </ac:picMkLst>
        </pc:picChg>
        <pc:picChg chg="add mod">
          <ac:chgData name="Милена" userId="777bbbae76c4cc9e" providerId="LiveId" clId="{6F6F8878-BBCA-4DDB-9AA5-3422058C34BA}" dt="2022-04-21T22:54:34.057" v="804" actId="1076"/>
          <ac:picMkLst>
            <pc:docMk/>
            <pc:sldMk cId="1440768626" sldId="265"/>
            <ac:picMk id="102" creationId="{20BF1618-F948-4C6A-9AA8-7DC3C6FD9C88}"/>
          </ac:picMkLst>
        </pc:picChg>
        <pc:picChg chg="add mod">
          <ac:chgData name="Милена" userId="777bbbae76c4cc9e" providerId="LiveId" clId="{6F6F8878-BBCA-4DDB-9AA5-3422058C34BA}" dt="2022-04-21T22:54:34.057" v="804" actId="1076"/>
          <ac:picMkLst>
            <pc:docMk/>
            <pc:sldMk cId="1440768626" sldId="265"/>
            <ac:picMk id="104" creationId="{8DD60213-D84D-4338-AF58-C103FE49A236}"/>
          </ac:picMkLst>
        </pc:picChg>
        <pc:picChg chg="add mod">
          <ac:chgData name="Милена" userId="777bbbae76c4cc9e" providerId="LiveId" clId="{6F6F8878-BBCA-4DDB-9AA5-3422058C34BA}" dt="2022-04-21T22:54:34.057" v="804" actId="1076"/>
          <ac:picMkLst>
            <pc:docMk/>
            <pc:sldMk cId="1440768626" sldId="265"/>
            <ac:picMk id="106" creationId="{218C99F5-7315-49F2-85D0-F9AF3E9C0B3E}"/>
          </ac:picMkLst>
        </pc:picChg>
      </pc:sldChg>
      <pc:sldChg chg="addSp modSp new del mod">
        <pc:chgData name="Милена" userId="777bbbae76c4cc9e" providerId="LiveId" clId="{6F6F8878-BBCA-4DDB-9AA5-3422058C34BA}" dt="2022-04-21T22:46:20.394" v="720" actId="47"/>
        <pc:sldMkLst>
          <pc:docMk/>
          <pc:sldMk cId="809954451" sldId="266"/>
        </pc:sldMkLst>
        <pc:grpChg chg="add mod">
          <ac:chgData name="Милена" userId="777bbbae76c4cc9e" providerId="LiveId" clId="{6F6F8878-BBCA-4DDB-9AA5-3422058C34BA}" dt="2022-04-21T22:43:43.241" v="699" actId="164"/>
          <ac:grpSpMkLst>
            <pc:docMk/>
            <pc:sldMk cId="809954451" sldId="266"/>
            <ac:grpSpMk id="4" creationId="{6C9BEBAE-087D-4E14-9914-FEBD4EF1C74D}"/>
          </ac:grpSpMkLst>
        </pc:grpChg>
        <pc:grpChg chg="add mod">
          <ac:chgData name="Милена" userId="777bbbae76c4cc9e" providerId="LiveId" clId="{6F6F8878-BBCA-4DDB-9AA5-3422058C34BA}" dt="2022-04-21T22:44:52.684" v="709" actId="164"/>
          <ac:grpSpMkLst>
            <pc:docMk/>
            <pc:sldMk cId="809954451" sldId="266"/>
            <ac:grpSpMk id="6" creationId="{51941CBB-6ADD-4CEB-A0D8-7524FD040442}"/>
          </ac:grpSpMkLst>
        </pc:grpChg>
        <pc:grpChg chg="add mod">
          <ac:chgData name="Милена" userId="777bbbae76c4cc9e" providerId="LiveId" clId="{6F6F8878-BBCA-4DDB-9AA5-3422058C34BA}" dt="2022-04-21T22:44:57.083" v="710" actId="1076"/>
          <ac:grpSpMkLst>
            <pc:docMk/>
            <pc:sldMk cId="809954451" sldId="266"/>
            <ac:grpSpMk id="8" creationId="{E5C22AE7-01B7-410A-B858-36A9F1D03073}"/>
          </ac:grpSpMkLst>
        </pc:grpChg>
        <pc:picChg chg="add mod ord">
          <ac:chgData name="Милена" userId="777bbbae76c4cc9e" providerId="LiveId" clId="{6F6F8878-BBCA-4DDB-9AA5-3422058C34BA}" dt="2022-04-21T22:42:37.667" v="687" actId="164"/>
          <ac:picMkLst>
            <pc:docMk/>
            <pc:sldMk cId="809954451" sldId="266"/>
            <ac:picMk id="2" creationId="{AC657BB4-45EE-4EE3-A5C6-80A16578B380}"/>
          </ac:picMkLst>
        </pc:picChg>
        <pc:picChg chg="add mod">
          <ac:chgData name="Милена" userId="777bbbae76c4cc9e" providerId="LiveId" clId="{6F6F8878-BBCA-4DDB-9AA5-3422058C34BA}" dt="2022-04-21T22:42:37.667" v="687" actId="164"/>
          <ac:picMkLst>
            <pc:docMk/>
            <pc:sldMk cId="809954451" sldId="266"/>
            <ac:picMk id="3" creationId="{A0AFA721-47F1-467D-99C3-0F1A8DCF4194}"/>
          </ac:picMkLst>
        </pc:picChg>
        <pc:picChg chg="add mod ord">
          <ac:chgData name="Милена" userId="777bbbae76c4cc9e" providerId="LiveId" clId="{6F6F8878-BBCA-4DDB-9AA5-3422058C34BA}" dt="2022-04-21T22:43:43.241" v="699" actId="164"/>
          <ac:picMkLst>
            <pc:docMk/>
            <pc:sldMk cId="809954451" sldId="266"/>
            <ac:picMk id="5" creationId="{E9FCF3A5-82EB-403A-B204-1C6B0C284A40}"/>
          </ac:picMkLst>
        </pc:picChg>
        <pc:picChg chg="add mod ord">
          <ac:chgData name="Милена" userId="777bbbae76c4cc9e" providerId="LiveId" clId="{6F6F8878-BBCA-4DDB-9AA5-3422058C34BA}" dt="2022-04-21T22:44:52.684" v="709" actId="164"/>
          <ac:picMkLst>
            <pc:docMk/>
            <pc:sldMk cId="809954451" sldId="266"/>
            <ac:picMk id="7" creationId="{EDCB393A-835C-4BBD-B332-77FCB09E1E55}"/>
          </ac:picMkLst>
        </pc:picChg>
      </pc:sldChg>
      <pc:sldChg chg="addSp modSp new del mod">
        <pc:chgData name="Милена" userId="777bbbae76c4cc9e" providerId="LiveId" clId="{6F6F8878-BBCA-4DDB-9AA5-3422058C34BA}" dt="2022-04-21T22:54:44.329" v="806" actId="47"/>
        <pc:sldMkLst>
          <pc:docMk/>
          <pc:sldMk cId="1856926194" sldId="266"/>
        </pc:sldMkLst>
        <pc:picChg chg="add mod">
          <ac:chgData name="Милена" userId="777bbbae76c4cc9e" providerId="LiveId" clId="{6F6F8878-BBCA-4DDB-9AA5-3422058C34BA}" dt="2022-04-21T22:48:20.190" v="746" actId="1076"/>
          <ac:picMkLst>
            <pc:docMk/>
            <pc:sldMk cId="1856926194" sldId="266"/>
            <ac:picMk id="2" creationId="{F7E4D804-008A-40F9-85A9-4B4B60E1B4DB}"/>
          </ac:picMkLst>
        </pc:picChg>
      </pc:sldChg>
      <pc:sldChg chg="addSp delSp modSp new mod modTransition setBg">
        <pc:chgData name="Милена" userId="777bbbae76c4cc9e" providerId="LiveId" clId="{6F6F8878-BBCA-4DDB-9AA5-3422058C34BA}" dt="2022-04-22T00:01:30.763" v="1459" actId="1076"/>
        <pc:sldMkLst>
          <pc:docMk/>
          <pc:sldMk cId="3872451918" sldId="266"/>
        </pc:sldMkLst>
        <pc:spChg chg="del mod topLvl">
          <ac:chgData name="Милена" userId="777bbbae76c4cc9e" providerId="LiveId" clId="{6F6F8878-BBCA-4DDB-9AA5-3422058C34BA}" dt="2022-04-21T23:28:24.141" v="947" actId="478"/>
          <ac:spMkLst>
            <pc:docMk/>
            <pc:sldMk cId="3872451918" sldId="266"/>
            <ac:spMk id="3" creationId="{704F2A62-BA9B-4648-92BC-D9DFEBA0A9FD}"/>
          </ac:spMkLst>
        </pc:spChg>
        <pc:spChg chg="del mod topLvl">
          <ac:chgData name="Милена" userId="777bbbae76c4cc9e" providerId="LiveId" clId="{6F6F8878-BBCA-4DDB-9AA5-3422058C34BA}" dt="2022-04-21T23:23:57.541" v="881" actId="478"/>
          <ac:spMkLst>
            <pc:docMk/>
            <pc:sldMk cId="3872451918" sldId="266"/>
            <ac:spMk id="4" creationId="{F715D80D-3EFC-4A38-8ECB-C2DBFA65CD69}"/>
          </ac:spMkLst>
        </pc:spChg>
        <pc:spChg chg="add del mod">
          <ac:chgData name="Милена" userId="777bbbae76c4cc9e" providerId="LiveId" clId="{6F6F8878-BBCA-4DDB-9AA5-3422058C34BA}" dt="2022-04-21T23:42:35.801" v="1358" actId="478"/>
          <ac:spMkLst>
            <pc:docMk/>
            <pc:sldMk cId="3872451918" sldId="266"/>
            <ac:spMk id="9" creationId="{B64BF430-D7F0-402B-8D71-DE58A8FB2B9B}"/>
          </ac:spMkLst>
        </pc:spChg>
        <pc:grpChg chg="add del mod">
          <ac:chgData name="Милена" userId="777bbbae76c4cc9e" providerId="LiveId" clId="{6F6F8878-BBCA-4DDB-9AA5-3422058C34BA}" dt="2022-04-21T23:23:57.541" v="881" actId="478"/>
          <ac:grpSpMkLst>
            <pc:docMk/>
            <pc:sldMk cId="3872451918" sldId="266"/>
            <ac:grpSpMk id="2" creationId="{39783569-E699-4BD1-9E20-4A98F3EEBD13}"/>
          </ac:grpSpMkLst>
        </pc:grpChg>
        <pc:graphicFrameChg chg="add mod modGraphic">
          <ac:chgData name="Милена" userId="777bbbae76c4cc9e" providerId="LiveId" clId="{6F6F8878-BBCA-4DDB-9AA5-3422058C34BA}" dt="2022-04-22T00:01:28.988" v="1458" actId="1076"/>
          <ac:graphicFrameMkLst>
            <pc:docMk/>
            <pc:sldMk cId="3872451918" sldId="266"/>
            <ac:graphicFrameMk id="6" creationId="{4DC94EDF-9654-45B9-8B9F-12106AD12EE9}"/>
          </ac:graphicFrameMkLst>
        </pc:graphicFrameChg>
        <pc:picChg chg="add mod">
          <ac:chgData name="Милена" userId="777bbbae76c4cc9e" providerId="LiveId" clId="{6F6F8878-BBCA-4DDB-9AA5-3422058C34BA}" dt="2022-04-22T00:01:30.763" v="1459" actId="1076"/>
          <ac:picMkLst>
            <pc:docMk/>
            <pc:sldMk cId="3872451918" sldId="266"/>
            <ac:picMk id="5" creationId="{05825D32-78CB-452D-B17D-61BABB8D0C36}"/>
          </ac:picMkLst>
        </pc:picChg>
        <pc:picChg chg="add mod ord">
          <ac:chgData name="Милена" userId="777bbbae76c4cc9e" providerId="LiveId" clId="{6F6F8878-BBCA-4DDB-9AA5-3422058C34BA}" dt="2022-04-21T23:44:15.421" v="1362" actId="167"/>
          <ac:picMkLst>
            <pc:docMk/>
            <pc:sldMk cId="3872451918" sldId="266"/>
            <ac:picMk id="7" creationId="{30F6A820-B668-4673-8A3A-D0CBB92DD7C1}"/>
          </ac:picMkLst>
        </pc:picChg>
        <pc:picChg chg="add mod ord">
          <ac:chgData name="Милена" userId="777bbbae76c4cc9e" providerId="LiveId" clId="{6F6F8878-BBCA-4DDB-9AA5-3422058C34BA}" dt="2022-04-21T23:44:08.285" v="1361"/>
          <ac:picMkLst>
            <pc:docMk/>
            <pc:sldMk cId="3872451918" sldId="266"/>
            <ac:picMk id="8" creationId="{351A2E8A-4D8C-4E63-A760-F81F9482202B}"/>
          </ac:picMkLst>
        </pc:picChg>
      </pc:sldChg>
      <pc:sldChg chg="addSp delSp modSp new del mod">
        <pc:chgData name="Милена" userId="777bbbae76c4cc9e" providerId="LiveId" clId="{6F6F8878-BBCA-4DDB-9AA5-3422058C34BA}" dt="2022-04-21T23:29:07.646" v="951" actId="47"/>
        <pc:sldMkLst>
          <pc:docMk/>
          <pc:sldMk cId="1661251589" sldId="267"/>
        </pc:sldMkLst>
        <pc:spChg chg="mod">
          <ac:chgData name="Милена" userId="777bbbae76c4cc9e" providerId="LiveId" clId="{6F6F8878-BBCA-4DDB-9AA5-3422058C34BA}" dt="2022-04-21T23:25:55.042" v="890"/>
          <ac:spMkLst>
            <pc:docMk/>
            <pc:sldMk cId="1661251589" sldId="267"/>
            <ac:spMk id="5" creationId="{55FF835D-5C65-498B-8B1A-3C4F98C47E11}"/>
          </ac:spMkLst>
        </pc:spChg>
        <pc:spChg chg="mod">
          <ac:chgData name="Милена" userId="777bbbae76c4cc9e" providerId="LiveId" clId="{6F6F8878-BBCA-4DDB-9AA5-3422058C34BA}" dt="2022-04-21T23:27:24.605" v="939" actId="20577"/>
          <ac:spMkLst>
            <pc:docMk/>
            <pc:sldMk cId="1661251589" sldId="267"/>
            <ac:spMk id="6" creationId="{FD6001FB-8EB7-43D3-8C4E-038685A80A7E}"/>
          </ac:spMkLst>
        </pc:spChg>
        <pc:grpChg chg="add mod">
          <ac:chgData name="Милена" userId="777bbbae76c4cc9e" providerId="LiveId" clId="{6F6F8878-BBCA-4DDB-9AA5-3422058C34BA}" dt="2022-04-21T23:27:39.693" v="943" actId="14100"/>
          <ac:grpSpMkLst>
            <pc:docMk/>
            <pc:sldMk cId="1661251589" sldId="267"/>
            <ac:grpSpMk id="4" creationId="{2E64512A-5AC0-4943-AD15-23CA366FC323}"/>
          </ac:grpSpMkLst>
        </pc:grpChg>
        <pc:picChg chg="add del">
          <ac:chgData name="Милена" userId="777bbbae76c4cc9e" providerId="LiveId" clId="{6F6F8878-BBCA-4DDB-9AA5-3422058C34BA}" dt="2022-04-21T23:24:38.673" v="887" actId="478"/>
          <ac:picMkLst>
            <pc:docMk/>
            <pc:sldMk cId="1661251589" sldId="267"/>
            <ac:picMk id="2" creationId="{1D3839AA-8558-4679-BC2D-4B60DEC84483}"/>
          </ac:picMkLst>
        </pc:picChg>
        <pc:picChg chg="add mod">
          <ac:chgData name="Милена" userId="777bbbae76c4cc9e" providerId="LiveId" clId="{6F6F8878-BBCA-4DDB-9AA5-3422058C34BA}" dt="2022-04-21T23:25:30.237" v="889" actId="1076"/>
          <ac:picMkLst>
            <pc:docMk/>
            <pc:sldMk cId="1661251589" sldId="267"/>
            <ac:picMk id="3" creationId="{8290C82B-C5AC-4321-AFAB-DBA8E8FDB2D9}"/>
          </ac:picMkLst>
        </pc:picChg>
        <pc:picChg chg="add mod">
          <ac:chgData name="Милена" userId="777bbbae76c4cc9e" providerId="LiveId" clId="{6F6F8878-BBCA-4DDB-9AA5-3422058C34BA}" dt="2022-04-21T23:28:12.322" v="946"/>
          <ac:picMkLst>
            <pc:docMk/>
            <pc:sldMk cId="1661251589" sldId="267"/>
            <ac:picMk id="7" creationId="{D382A867-0E0E-4D08-AEED-CF926C9D4F4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7C9BE-008E-4A4E-B599-3F2C14133F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6C2647-7EC2-40E5-A4FC-623CEEA8092A}">
      <dgm:prSet phldrT="[Текст]"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Титульный лист </a:t>
          </a:r>
        </a:p>
      </dgm:t>
    </dgm:pt>
    <dgm:pt modelId="{71C7CCF2-874A-4863-B966-7F065ADF150F}" type="parTrans" cxnId="{2173AD54-D127-440C-8287-A1F0102AD130}">
      <dgm:prSet/>
      <dgm:spPr/>
      <dgm:t>
        <a:bodyPr/>
        <a:lstStyle/>
        <a:p>
          <a:endParaRPr lang="ru-RU"/>
        </a:p>
      </dgm:t>
    </dgm:pt>
    <dgm:pt modelId="{9F2DCD8D-4773-436D-94B4-03B5E622F04E}" type="sibTrans" cxnId="{2173AD54-D127-440C-8287-A1F0102AD130}">
      <dgm:prSet/>
      <dgm:spPr/>
      <dgm:t>
        <a:bodyPr/>
        <a:lstStyle/>
        <a:p>
          <a:endParaRPr lang="ru-RU"/>
        </a:p>
      </dgm:t>
    </dgm:pt>
    <dgm:pt modelId="{B6AC0B55-8C0A-46BD-8312-9C02C4D1FDEB}">
      <dgm:prSet phldrT="[Текст]"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Инструкция</a:t>
          </a:r>
        </a:p>
      </dgm:t>
    </dgm:pt>
    <dgm:pt modelId="{86AC74F4-F2A6-4193-8AAA-599E12F15229}" type="parTrans" cxnId="{F5C645CF-449E-4253-9462-84680714A5A8}">
      <dgm:prSet/>
      <dgm:spPr/>
      <dgm:t>
        <a:bodyPr/>
        <a:lstStyle/>
        <a:p>
          <a:endParaRPr lang="ru-RU"/>
        </a:p>
      </dgm:t>
    </dgm:pt>
    <dgm:pt modelId="{BA8D8651-D58E-4AFC-AF3C-734D669B983C}" type="sibTrans" cxnId="{F5C645CF-449E-4253-9462-84680714A5A8}">
      <dgm:prSet/>
      <dgm:spPr/>
      <dgm:t>
        <a:bodyPr/>
        <a:lstStyle/>
        <a:p>
          <a:endParaRPr lang="ru-RU"/>
        </a:p>
      </dgm:t>
    </dgm:pt>
    <dgm:pt modelId="{58F73313-C812-4A4B-8091-66B6A33BA254}">
      <dgm:prSet phldrT="[Текст]"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«Кулачки – ладошки»</a:t>
          </a:r>
        </a:p>
      </dgm:t>
    </dgm:pt>
    <dgm:pt modelId="{F829D3FD-ABCE-46B6-ADBB-C890EA1545C4}" type="parTrans" cxnId="{FF539E30-9CCC-4928-9F63-9CC50EB6A37B}">
      <dgm:prSet/>
      <dgm:spPr/>
      <dgm:t>
        <a:bodyPr/>
        <a:lstStyle/>
        <a:p>
          <a:endParaRPr lang="ru-RU"/>
        </a:p>
      </dgm:t>
    </dgm:pt>
    <dgm:pt modelId="{A2CEC2B6-5C97-4EA7-9828-F27FAEA7106D}" type="sibTrans" cxnId="{FF539E30-9CCC-4928-9F63-9CC50EB6A37B}">
      <dgm:prSet/>
      <dgm:spPr/>
      <dgm:t>
        <a:bodyPr/>
        <a:lstStyle/>
        <a:p>
          <a:endParaRPr lang="ru-RU"/>
        </a:p>
      </dgm:t>
    </dgm:pt>
    <dgm:pt modelId="{65DB4F58-F7E8-459F-86D1-20996CB4392F}">
      <dgm:prSet phldrT="[Текст]"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«Кулак – кольцо» </a:t>
          </a:r>
        </a:p>
      </dgm:t>
    </dgm:pt>
    <dgm:pt modelId="{8AB78F49-181B-4519-8936-6285ACAEB526}" type="parTrans" cxnId="{357D8F26-5B7F-43E2-8F3B-1338F4C3E062}">
      <dgm:prSet/>
      <dgm:spPr/>
      <dgm:t>
        <a:bodyPr/>
        <a:lstStyle/>
        <a:p>
          <a:endParaRPr lang="ru-RU"/>
        </a:p>
      </dgm:t>
    </dgm:pt>
    <dgm:pt modelId="{BA7816C0-37D7-461B-983D-4FD00D798A6C}" type="sibTrans" cxnId="{357D8F26-5B7F-43E2-8F3B-1338F4C3E062}">
      <dgm:prSet/>
      <dgm:spPr/>
      <dgm:t>
        <a:bodyPr/>
        <a:lstStyle/>
        <a:p>
          <a:endParaRPr lang="ru-RU"/>
        </a:p>
      </dgm:t>
    </dgm:pt>
    <dgm:pt modelId="{5D1D366D-9D38-4CC8-A0A8-141D532339C5}">
      <dgm:prSet phldrT="[Текст]"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«Кастрюлька – крышечка» </a:t>
          </a:r>
        </a:p>
      </dgm:t>
    </dgm:pt>
    <dgm:pt modelId="{3C00C487-FC6A-4F8A-A8C9-1F8B68A8A5E3}" type="parTrans" cxnId="{1B739431-F1D7-4F39-A428-782B163CCAD9}">
      <dgm:prSet/>
      <dgm:spPr/>
      <dgm:t>
        <a:bodyPr/>
        <a:lstStyle/>
        <a:p>
          <a:endParaRPr lang="ru-RU"/>
        </a:p>
      </dgm:t>
    </dgm:pt>
    <dgm:pt modelId="{963323D2-FD12-4F99-BC61-44896A631490}" type="sibTrans" cxnId="{1B739431-F1D7-4F39-A428-782B163CCAD9}">
      <dgm:prSet/>
      <dgm:spPr/>
      <dgm:t>
        <a:bodyPr/>
        <a:lstStyle/>
        <a:p>
          <a:endParaRPr lang="ru-RU"/>
        </a:p>
      </dgm:t>
    </dgm:pt>
    <dgm:pt modelId="{BF79E3A1-3A23-43CF-B977-97D39A7F76CE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«Лайк – кольцо» </a:t>
          </a:r>
        </a:p>
      </dgm:t>
    </dgm:pt>
    <dgm:pt modelId="{8A4C2B12-158E-418C-9A2C-AA21670C1B48}" type="parTrans" cxnId="{9F7E1A8D-68B6-4EE7-8FE9-DFEA783ACB69}">
      <dgm:prSet/>
      <dgm:spPr/>
      <dgm:t>
        <a:bodyPr/>
        <a:lstStyle/>
        <a:p>
          <a:endParaRPr lang="ru-RU"/>
        </a:p>
      </dgm:t>
    </dgm:pt>
    <dgm:pt modelId="{5282BC2D-B30B-49A9-A9EA-71A40B4972F5}" type="sibTrans" cxnId="{9F7E1A8D-68B6-4EE7-8FE9-DFEA783ACB69}">
      <dgm:prSet/>
      <dgm:spPr/>
      <dgm:t>
        <a:bodyPr/>
        <a:lstStyle/>
        <a:p>
          <a:endParaRPr lang="ru-RU"/>
        </a:p>
      </dgm:t>
    </dgm:pt>
    <dgm:pt modelId="{FFAB49D4-2D5D-48E1-9C19-57DDB051D080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«Зайчик – кольцо» </a:t>
          </a:r>
        </a:p>
      </dgm:t>
    </dgm:pt>
    <dgm:pt modelId="{E1B139AB-25A2-44C8-BCD1-5207AD8C7146}" type="parTrans" cxnId="{A5F60877-F0FC-40E4-89D5-79E3453FEA7A}">
      <dgm:prSet/>
      <dgm:spPr/>
      <dgm:t>
        <a:bodyPr/>
        <a:lstStyle/>
        <a:p>
          <a:endParaRPr lang="ru-RU"/>
        </a:p>
      </dgm:t>
    </dgm:pt>
    <dgm:pt modelId="{39DDFE16-9305-4D89-8686-24AF33D3105D}" type="sibTrans" cxnId="{A5F60877-F0FC-40E4-89D5-79E3453FEA7A}">
      <dgm:prSet/>
      <dgm:spPr/>
      <dgm:t>
        <a:bodyPr/>
        <a:lstStyle/>
        <a:p>
          <a:endParaRPr lang="ru-RU"/>
        </a:p>
      </dgm:t>
    </dgm:pt>
    <dgm:pt modelId="{F3A67DF7-C82B-4D8D-9233-02430A0305D2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«Дом – ёжик – замок»</a:t>
          </a:r>
        </a:p>
      </dgm:t>
    </dgm:pt>
    <dgm:pt modelId="{4ACAC915-88E1-4BE8-BC30-FB270053C0CA}" type="parTrans" cxnId="{A0F4532F-B2C8-439E-A1D7-F2577D008931}">
      <dgm:prSet/>
      <dgm:spPr/>
      <dgm:t>
        <a:bodyPr/>
        <a:lstStyle/>
        <a:p>
          <a:endParaRPr lang="ru-RU"/>
        </a:p>
      </dgm:t>
    </dgm:pt>
    <dgm:pt modelId="{28164316-66F2-4B58-AE54-AF7C17407A40}" type="sibTrans" cxnId="{A0F4532F-B2C8-439E-A1D7-F2577D008931}">
      <dgm:prSet/>
      <dgm:spPr/>
      <dgm:t>
        <a:bodyPr/>
        <a:lstStyle/>
        <a:p>
          <a:endParaRPr lang="ru-RU"/>
        </a:p>
      </dgm:t>
    </dgm:pt>
    <dgm:pt modelId="{20D013BE-C904-4307-8818-3A93ECB8556B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«Лесенка»</a:t>
          </a:r>
        </a:p>
      </dgm:t>
    </dgm:pt>
    <dgm:pt modelId="{420FA0D5-0A91-4413-A3D1-19F16459E780}" type="parTrans" cxnId="{5EEC89F3-5D43-4D43-AA0D-520D37887230}">
      <dgm:prSet/>
      <dgm:spPr/>
      <dgm:t>
        <a:bodyPr/>
        <a:lstStyle/>
        <a:p>
          <a:endParaRPr lang="ru-RU"/>
        </a:p>
      </dgm:t>
    </dgm:pt>
    <dgm:pt modelId="{99E13906-12AA-46A1-82D9-F73F47ED225A}" type="sibTrans" cxnId="{5EEC89F3-5D43-4D43-AA0D-520D37887230}">
      <dgm:prSet/>
      <dgm:spPr/>
      <dgm:t>
        <a:bodyPr/>
        <a:lstStyle/>
        <a:p>
          <a:endParaRPr lang="ru-RU"/>
        </a:p>
      </dgm:t>
    </dgm:pt>
    <dgm:pt modelId="{0E92D5D0-04F6-4292-9F2E-B26F8A5EA437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«Зайчик – коза – вилка»</a:t>
          </a:r>
        </a:p>
      </dgm:t>
    </dgm:pt>
    <dgm:pt modelId="{8A6D4803-56C7-4465-A3F3-B36AEE230ACC}" type="parTrans" cxnId="{0D740EFC-2DD0-45A4-826E-BF060ECE308E}">
      <dgm:prSet/>
      <dgm:spPr/>
      <dgm:t>
        <a:bodyPr/>
        <a:lstStyle/>
        <a:p>
          <a:endParaRPr lang="ru-RU"/>
        </a:p>
      </dgm:t>
    </dgm:pt>
    <dgm:pt modelId="{FDDBF6C1-6E3C-4FA7-93A6-BF0DD6DD61B2}" type="sibTrans" cxnId="{0D740EFC-2DD0-45A4-826E-BF060ECE308E}">
      <dgm:prSet/>
      <dgm:spPr/>
      <dgm:t>
        <a:bodyPr/>
        <a:lstStyle/>
        <a:p>
          <a:endParaRPr lang="ru-RU"/>
        </a:p>
      </dgm:t>
    </dgm:pt>
    <dgm:pt modelId="{94E6C166-72CC-417B-9096-A639B93F4988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«Гусь – курица – петух» </a:t>
          </a:r>
        </a:p>
      </dgm:t>
    </dgm:pt>
    <dgm:pt modelId="{3B49DA50-62C1-4C90-A59F-D2B2FD92273E}" type="parTrans" cxnId="{0DC520DA-B566-4D0E-AA1C-49BB469811DE}">
      <dgm:prSet/>
      <dgm:spPr/>
      <dgm:t>
        <a:bodyPr/>
        <a:lstStyle/>
        <a:p>
          <a:endParaRPr lang="ru-RU"/>
        </a:p>
      </dgm:t>
    </dgm:pt>
    <dgm:pt modelId="{4583C0BC-0F34-466A-A8DE-6D1768E10C77}" type="sibTrans" cxnId="{0DC520DA-B566-4D0E-AA1C-49BB469811DE}">
      <dgm:prSet/>
      <dgm:spPr/>
      <dgm:t>
        <a:bodyPr/>
        <a:lstStyle/>
        <a:p>
          <a:endParaRPr lang="ru-RU"/>
        </a:p>
      </dgm:t>
    </dgm:pt>
    <dgm:pt modelId="{F09280EF-53C5-4786-A0E3-98F4C89C4F2D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«Лезгинка»</a:t>
          </a:r>
        </a:p>
      </dgm:t>
    </dgm:pt>
    <dgm:pt modelId="{794ECD6B-12DC-4328-B88F-4FD68802FD7F}" type="parTrans" cxnId="{A20BDE40-A6DA-496B-BC12-CB23D371FDF4}">
      <dgm:prSet/>
      <dgm:spPr/>
      <dgm:t>
        <a:bodyPr/>
        <a:lstStyle/>
        <a:p>
          <a:endParaRPr lang="ru-RU"/>
        </a:p>
      </dgm:t>
    </dgm:pt>
    <dgm:pt modelId="{F1D4600C-97AB-44B4-A6DF-5D351E954C5E}" type="sibTrans" cxnId="{A20BDE40-A6DA-496B-BC12-CB23D371FDF4}">
      <dgm:prSet/>
      <dgm:spPr/>
      <dgm:t>
        <a:bodyPr/>
        <a:lstStyle/>
        <a:p>
          <a:endParaRPr lang="ru-RU"/>
        </a:p>
      </dgm:t>
    </dgm:pt>
    <dgm:pt modelId="{AAE790E5-1AE8-4BC5-BE05-B96A38A59503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«Ухо – нос»</a:t>
          </a:r>
        </a:p>
      </dgm:t>
    </dgm:pt>
    <dgm:pt modelId="{8B403A50-5D27-4FDC-A653-877D9A4C48D6}" type="parTrans" cxnId="{2F2D2848-8E6C-4719-9D0C-FFAAEB70EB13}">
      <dgm:prSet/>
      <dgm:spPr/>
      <dgm:t>
        <a:bodyPr/>
        <a:lstStyle/>
        <a:p>
          <a:endParaRPr lang="ru-RU"/>
        </a:p>
      </dgm:t>
    </dgm:pt>
    <dgm:pt modelId="{F2B0B9B6-18C4-49CB-A279-1E770BB9D661}" type="sibTrans" cxnId="{2F2D2848-8E6C-4719-9D0C-FFAAEB70EB13}">
      <dgm:prSet/>
      <dgm:spPr/>
      <dgm:t>
        <a:bodyPr/>
        <a:lstStyle/>
        <a:p>
          <a:endParaRPr lang="ru-RU"/>
        </a:p>
      </dgm:t>
    </dgm:pt>
    <dgm:pt modelId="{63FEDB74-D866-4AFD-B97D-9357B862294B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«Цепочка» </a:t>
          </a:r>
        </a:p>
      </dgm:t>
    </dgm:pt>
    <dgm:pt modelId="{5BBCF5DD-670B-414B-A92A-5890B9CF3CB0}" type="parTrans" cxnId="{14F5AE30-A7BC-4B27-BA2E-765292CB5012}">
      <dgm:prSet/>
      <dgm:spPr/>
      <dgm:t>
        <a:bodyPr/>
        <a:lstStyle/>
        <a:p>
          <a:endParaRPr lang="ru-RU"/>
        </a:p>
      </dgm:t>
    </dgm:pt>
    <dgm:pt modelId="{77E57C0F-B0E5-49C6-8708-CA0D27F83023}" type="sibTrans" cxnId="{14F5AE30-A7BC-4B27-BA2E-765292CB5012}">
      <dgm:prSet/>
      <dgm:spPr/>
      <dgm:t>
        <a:bodyPr/>
        <a:lstStyle/>
        <a:p>
          <a:endParaRPr lang="ru-RU"/>
        </a:p>
      </dgm:t>
    </dgm:pt>
    <dgm:pt modelId="{1435090D-93C6-4E8F-984F-48FEAD917794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«Цепочки движений»</a:t>
          </a:r>
        </a:p>
      </dgm:t>
    </dgm:pt>
    <dgm:pt modelId="{25D10147-4706-44C3-89C1-AB14D54D0B91}" type="parTrans" cxnId="{333127CE-D545-432C-A022-1E79FD649D11}">
      <dgm:prSet/>
      <dgm:spPr/>
      <dgm:t>
        <a:bodyPr/>
        <a:lstStyle/>
        <a:p>
          <a:endParaRPr lang="ru-RU"/>
        </a:p>
      </dgm:t>
    </dgm:pt>
    <dgm:pt modelId="{4DC9EA8E-2BCD-4F17-996B-B2FD2EB53D54}" type="sibTrans" cxnId="{333127CE-D545-432C-A022-1E79FD649D11}">
      <dgm:prSet/>
      <dgm:spPr/>
      <dgm:t>
        <a:bodyPr/>
        <a:lstStyle/>
        <a:p>
          <a:endParaRPr lang="ru-RU"/>
        </a:p>
      </dgm:t>
    </dgm:pt>
    <dgm:pt modelId="{5D1D0829-2618-41EF-864A-6EC1E99B9459}">
      <dgm:prSet custT="1"/>
      <dgm:spPr/>
      <dgm:t>
        <a:bodyPr/>
        <a:lstStyle/>
        <a:p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«Рисование двумя руками»</a:t>
          </a:r>
        </a:p>
      </dgm:t>
    </dgm:pt>
    <dgm:pt modelId="{5E282D49-117E-45C3-9B58-76A8941E19FD}" type="parTrans" cxnId="{69AE8A27-261D-4873-9D60-AEF12CEA3567}">
      <dgm:prSet/>
      <dgm:spPr/>
      <dgm:t>
        <a:bodyPr/>
        <a:lstStyle/>
        <a:p>
          <a:endParaRPr lang="ru-RU"/>
        </a:p>
      </dgm:t>
    </dgm:pt>
    <dgm:pt modelId="{A4441138-95A1-4D42-A0F8-235B0D3AC7C2}" type="sibTrans" cxnId="{69AE8A27-261D-4873-9D60-AEF12CEA3567}">
      <dgm:prSet/>
      <dgm:spPr/>
      <dgm:t>
        <a:bodyPr/>
        <a:lstStyle/>
        <a:p>
          <a:endParaRPr lang="ru-RU"/>
        </a:p>
      </dgm:t>
    </dgm:pt>
    <dgm:pt modelId="{D4537592-DCC7-4849-8BB9-9214B5610028}" type="pres">
      <dgm:prSet presAssocID="{0997C9BE-008E-4A4E-B599-3F2C14133F11}" presName="diagram" presStyleCnt="0">
        <dgm:presLayoutVars>
          <dgm:dir/>
          <dgm:resizeHandles val="exact"/>
        </dgm:presLayoutVars>
      </dgm:prSet>
      <dgm:spPr/>
    </dgm:pt>
    <dgm:pt modelId="{D3A7325C-6D39-41FE-AAAB-2CCB255B8E6D}" type="pres">
      <dgm:prSet presAssocID="{CB6C2647-7EC2-40E5-A4FC-623CEEA8092A}" presName="node" presStyleLbl="node1" presStyleIdx="0" presStyleCnt="16">
        <dgm:presLayoutVars>
          <dgm:bulletEnabled val="1"/>
        </dgm:presLayoutVars>
      </dgm:prSet>
      <dgm:spPr/>
    </dgm:pt>
    <dgm:pt modelId="{3CFAD4C0-B90D-4FBE-BAFA-3513EFB518E7}" type="pres">
      <dgm:prSet presAssocID="{9F2DCD8D-4773-436D-94B4-03B5E622F04E}" presName="sibTrans" presStyleCnt="0"/>
      <dgm:spPr/>
    </dgm:pt>
    <dgm:pt modelId="{CE088B17-BB2B-4390-B78A-B9CE5A8E5987}" type="pres">
      <dgm:prSet presAssocID="{B6AC0B55-8C0A-46BD-8312-9C02C4D1FDEB}" presName="node" presStyleLbl="node1" presStyleIdx="1" presStyleCnt="16">
        <dgm:presLayoutVars>
          <dgm:bulletEnabled val="1"/>
        </dgm:presLayoutVars>
      </dgm:prSet>
      <dgm:spPr/>
    </dgm:pt>
    <dgm:pt modelId="{57892712-25AC-4029-B10E-71F4E7F111E3}" type="pres">
      <dgm:prSet presAssocID="{BA8D8651-D58E-4AFC-AF3C-734D669B983C}" presName="sibTrans" presStyleCnt="0"/>
      <dgm:spPr/>
    </dgm:pt>
    <dgm:pt modelId="{EB1E8ED2-6FCB-439E-A9BB-FFF6B6B345A0}" type="pres">
      <dgm:prSet presAssocID="{58F73313-C812-4A4B-8091-66B6A33BA254}" presName="node" presStyleLbl="node1" presStyleIdx="2" presStyleCnt="16">
        <dgm:presLayoutVars>
          <dgm:bulletEnabled val="1"/>
        </dgm:presLayoutVars>
      </dgm:prSet>
      <dgm:spPr/>
    </dgm:pt>
    <dgm:pt modelId="{78677B94-7FC4-4CD1-A802-E7A70077FE7F}" type="pres">
      <dgm:prSet presAssocID="{A2CEC2B6-5C97-4EA7-9828-F27FAEA7106D}" presName="sibTrans" presStyleCnt="0"/>
      <dgm:spPr/>
    </dgm:pt>
    <dgm:pt modelId="{84CE28FE-81B4-4855-AFAA-EC635C53175B}" type="pres">
      <dgm:prSet presAssocID="{65DB4F58-F7E8-459F-86D1-20996CB4392F}" presName="node" presStyleLbl="node1" presStyleIdx="3" presStyleCnt="16">
        <dgm:presLayoutVars>
          <dgm:bulletEnabled val="1"/>
        </dgm:presLayoutVars>
      </dgm:prSet>
      <dgm:spPr/>
    </dgm:pt>
    <dgm:pt modelId="{3FAD33CE-6519-49A0-BD11-A371904A0491}" type="pres">
      <dgm:prSet presAssocID="{BA7816C0-37D7-461B-983D-4FD00D798A6C}" presName="sibTrans" presStyleCnt="0"/>
      <dgm:spPr/>
    </dgm:pt>
    <dgm:pt modelId="{F1DF56B6-0105-47B6-B668-8BD62C51BE8E}" type="pres">
      <dgm:prSet presAssocID="{5D1D366D-9D38-4CC8-A0A8-141D532339C5}" presName="node" presStyleLbl="node1" presStyleIdx="4" presStyleCnt="16">
        <dgm:presLayoutVars>
          <dgm:bulletEnabled val="1"/>
        </dgm:presLayoutVars>
      </dgm:prSet>
      <dgm:spPr/>
    </dgm:pt>
    <dgm:pt modelId="{9700AE2F-AD47-42C7-BC20-76CDC37BE8F7}" type="pres">
      <dgm:prSet presAssocID="{963323D2-FD12-4F99-BC61-44896A631490}" presName="sibTrans" presStyleCnt="0"/>
      <dgm:spPr/>
    </dgm:pt>
    <dgm:pt modelId="{4AA668EE-CC60-4465-9CE8-255FC143A3B0}" type="pres">
      <dgm:prSet presAssocID="{BF79E3A1-3A23-43CF-B977-97D39A7F76CE}" presName="node" presStyleLbl="node1" presStyleIdx="5" presStyleCnt="16">
        <dgm:presLayoutVars>
          <dgm:bulletEnabled val="1"/>
        </dgm:presLayoutVars>
      </dgm:prSet>
      <dgm:spPr/>
    </dgm:pt>
    <dgm:pt modelId="{3B52AFC5-D2FC-4E32-9BC2-38CEF0309010}" type="pres">
      <dgm:prSet presAssocID="{5282BC2D-B30B-49A9-A9EA-71A40B4972F5}" presName="sibTrans" presStyleCnt="0"/>
      <dgm:spPr/>
    </dgm:pt>
    <dgm:pt modelId="{C92A755C-6FFE-41BB-A9D5-3F43ABB8CE68}" type="pres">
      <dgm:prSet presAssocID="{FFAB49D4-2D5D-48E1-9C19-57DDB051D080}" presName="node" presStyleLbl="node1" presStyleIdx="6" presStyleCnt="16">
        <dgm:presLayoutVars>
          <dgm:bulletEnabled val="1"/>
        </dgm:presLayoutVars>
      </dgm:prSet>
      <dgm:spPr/>
    </dgm:pt>
    <dgm:pt modelId="{9F1E15BA-61F1-45B7-8BAD-22ECD61838E3}" type="pres">
      <dgm:prSet presAssocID="{39DDFE16-9305-4D89-8686-24AF33D3105D}" presName="sibTrans" presStyleCnt="0"/>
      <dgm:spPr/>
    </dgm:pt>
    <dgm:pt modelId="{5156F752-A2F2-4A3D-BCF3-88CD169678C9}" type="pres">
      <dgm:prSet presAssocID="{20D013BE-C904-4307-8818-3A93ECB8556B}" presName="node" presStyleLbl="node1" presStyleIdx="7" presStyleCnt="16">
        <dgm:presLayoutVars>
          <dgm:bulletEnabled val="1"/>
        </dgm:presLayoutVars>
      </dgm:prSet>
      <dgm:spPr/>
    </dgm:pt>
    <dgm:pt modelId="{123169F6-FE86-4C07-B9E6-56C77DF2D915}" type="pres">
      <dgm:prSet presAssocID="{99E13906-12AA-46A1-82D9-F73F47ED225A}" presName="sibTrans" presStyleCnt="0"/>
      <dgm:spPr/>
    </dgm:pt>
    <dgm:pt modelId="{F348DAEC-1A97-4292-97ED-55F89653F27A}" type="pres">
      <dgm:prSet presAssocID="{F3A67DF7-C82B-4D8D-9233-02430A0305D2}" presName="node" presStyleLbl="node1" presStyleIdx="8" presStyleCnt="16">
        <dgm:presLayoutVars>
          <dgm:bulletEnabled val="1"/>
        </dgm:presLayoutVars>
      </dgm:prSet>
      <dgm:spPr/>
    </dgm:pt>
    <dgm:pt modelId="{D086D8CD-9746-42A8-BCAA-32B3BC532913}" type="pres">
      <dgm:prSet presAssocID="{28164316-66F2-4B58-AE54-AF7C17407A40}" presName="sibTrans" presStyleCnt="0"/>
      <dgm:spPr/>
    </dgm:pt>
    <dgm:pt modelId="{015E87A4-24C3-4624-B973-74600DE57D46}" type="pres">
      <dgm:prSet presAssocID="{94E6C166-72CC-417B-9096-A639B93F4988}" presName="node" presStyleLbl="node1" presStyleIdx="9" presStyleCnt="16">
        <dgm:presLayoutVars>
          <dgm:bulletEnabled val="1"/>
        </dgm:presLayoutVars>
      </dgm:prSet>
      <dgm:spPr/>
    </dgm:pt>
    <dgm:pt modelId="{D89C069E-C628-4671-8C87-DE38BD04F199}" type="pres">
      <dgm:prSet presAssocID="{4583C0BC-0F34-466A-A8DE-6D1768E10C77}" presName="sibTrans" presStyleCnt="0"/>
      <dgm:spPr/>
    </dgm:pt>
    <dgm:pt modelId="{DD730E06-F87D-4111-BA3B-F5229A3D55A1}" type="pres">
      <dgm:prSet presAssocID="{0E92D5D0-04F6-4292-9F2E-B26F8A5EA437}" presName="node" presStyleLbl="node1" presStyleIdx="10" presStyleCnt="16">
        <dgm:presLayoutVars>
          <dgm:bulletEnabled val="1"/>
        </dgm:presLayoutVars>
      </dgm:prSet>
      <dgm:spPr/>
    </dgm:pt>
    <dgm:pt modelId="{18620513-C961-4784-92AB-81B7E52F0F39}" type="pres">
      <dgm:prSet presAssocID="{FDDBF6C1-6E3C-4FA7-93A6-BF0DD6DD61B2}" presName="sibTrans" presStyleCnt="0"/>
      <dgm:spPr/>
    </dgm:pt>
    <dgm:pt modelId="{3FA4B688-3FA8-415E-B02C-204F74EB031A}" type="pres">
      <dgm:prSet presAssocID="{63FEDB74-D866-4AFD-B97D-9357B862294B}" presName="node" presStyleLbl="node1" presStyleIdx="11" presStyleCnt="16">
        <dgm:presLayoutVars>
          <dgm:bulletEnabled val="1"/>
        </dgm:presLayoutVars>
      </dgm:prSet>
      <dgm:spPr/>
    </dgm:pt>
    <dgm:pt modelId="{D75E80A3-C969-4F63-AD1F-D480A18B6A6C}" type="pres">
      <dgm:prSet presAssocID="{77E57C0F-B0E5-49C6-8708-CA0D27F83023}" presName="sibTrans" presStyleCnt="0"/>
      <dgm:spPr/>
    </dgm:pt>
    <dgm:pt modelId="{122EAC80-57D2-447A-91CA-7F4E7544A0C6}" type="pres">
      <dgm:prSet presAssocID="{F09280EF-53C5-4786-A0E3-98F4C89C4F2D}" presName="node" presStyleLbl="node1" presStyleIdx="12" presStyleCnt="16">
        <dgm:presLayoutVars>
          <dgm:bulletEnabled val="1"/>
        </dgm:presLayoutVars>
      </dgm:prSet>
      <dgm:spPr/>
    </dgm:pt>
    <dgm:pt modelId="{10BE3897-CE1B-4A08-83A6-4056D57E094C}" type="pres">
      <dgm:prSet presAssocID="{F1D4600C-97AB-44B4-A6DF-5D351E954C5E}" presName="sibTrans" presStyleCnt="0"/>
      <dgm:spPr/>
    </dgm:pt>
    <dgm:pt modelId="{69464258-7A91-4D5D-93EA-8F334B031226}" type="pres">
      <dgm:prSet presAssocID="{AAE790E5-1AE8-4BC5-BE05-B96A38A59503}" presName="node" presStyleLbl="node1" presStyleIdx="13" presStyleCnt="16">
        <dgm:presLayoutVars>
          <dgm:bulletEnabled val="1"/>
        </dgm:presLayoutVars>
      </dgm:prSet>
      <dgm:spPr/>
    </dgm:pt>
    <dgm:pt modelId="{DF0A1362-0355-4C17-A27D-D8C504AA1F6E}" type="pres">
      <dgm:prSet presAssocID="{F2B0B9B6-18C4-49CB-A279-1E770BB9D661}" presName="sibTrans" presStyleCnt="0"/>
      <dgm:spPr/>
    </dgm:pt>
    <dgm:pt modelId="{1B8FB6A4-643B-4065-BF4D-900D8699AA72}" type="pres">
      <dgm:prSet presAssocID="{1435090D-93C6-4E8F-984F-48FEAD917794}" presName="node" presStyleLbl="node1" presStyleIdx="14" presStyleCnt="16">
        <dgm:presLayoutVars>
          <dgm:bulletEnabled val="1"/>
        </dgm:presLayoutVars>
      </dgm:prSet>
      <dgm:spPr/>
    </dgm:pt>
    <dgm:pt modelId="{7F4414DA-DF99-443F-A361-6AE4ABCE626B}" type="pres">
      <dgm:prSet presAssocID="{4DC9EA8E-2BCD-4F17-996B-B2FD2EB53D54}" presName="sibTrans" presStyleCnt="0"/>
      <dgm:spPr/>
    </dgm:pt>
    <dgm:pt modelId="{FACC5239-A601-4F32-B49B-DB1A0D9B6CFE}" type="pres">
      <dgm:prSet presAssocID="{5D1D0829-2618-41EF-864A-6EC1E99B9459}" presName="node" presStyleLbl="node1" presStyleIdx="15" presStyleCnt="16">
        <dgm:presLayoutVars>
          <dgm:bulletEnabled val="1"/>
        </dgm:presLayoutVars>
      </dgm:prSet>
      <dgm:spPr/>
    </dgm:pt>
  </dgm:ptLst>
  <dgm:cxnLst>
    <dgm:cxn modelId="{851CEE0A-DA5C-4BB2-8FFB-4CF58D7057E7}" type="presOf" srcId="{B6AC0B55-8C0A-46BD-8312-9C02C4D1FDEB}" destId="{CE088B17-BB2B-4390-B78A-B9CE5A8E5987}" srcOrd="0" destOrd="0" presId="urn:microsoft.com/office/officeart/2005/8/layout/default"/>
    <dgm:cxn modelId="{B0685221-B568-40B1-B1FB-D3B10A9E48F5}" type="presOf" srcId="{5D1D0829-2618-41EF-864A-6EC1E99B9459}" destId="{FACC5239-A601-4F32-B49B-DB1A0D9B6CFE}" srcOrd="0" destOrd="0" presId="urn:microsoft.com/office/officeart/2005/8/layout/default"/>
    <dgm:cxn modelId="{357D8F26-5B7F-43E2-8F3B-1338F4C3E062}" srcId="{0997C9BE-008E-4A4E-B599-3F2C14133F11}" destId="{65DB4F58-F7E8-459F-86D1-20996CB4392F}" srcOrd="3" destOrd="0" parTransId="{8AB78F49-181B-4519-8936-6285ACAEB526}" sibTransId="{BA7816C0-37D7-461B-983D-4FD00D798A6C}"/>
    <dgm:cxn modelId="{69AE8A27-261D-4873-9D60-AEF12CEA3567}" srcId="{0997C9BE-008E-4A4E-B599-3F2C14133F11}" destId="{5D1D0829-2618-41EF-864A-6EC1E99B9459}" srcOrd="15" destOrd="0" parTransId="{5E282D49-117E-45C3-9B58-76A8941E19FD}" sibTransId="{A4441138-95A1-4D42-A0F8-235B0D3AC7C2}"/>
    <dgm:cxn modelId="{CD85CB28-E9FE-4BAF-8BCD-40899FECC0B2}" type="presOf" srcId="{BF79E3A1-3A23-43CF-B977-97D39A7F76CE}" destId="{4AA668EE-CC60-4465-9CE8-255FC143A3B0}" srcOrd="0" destOrd="0" presId="urn:microsoft.com/office/officeart/2005/8/layout/default"/>
    <dgm:cxn modelId="{A0F4532F-B2C8-439E-A1D7-F2577D008931}" srcId="{0997C9BE-008E-4A4E-B599-3F2C14133F11}" destId="{F3A67DF7-C82B-4D8D-9233-02430A0305D2}" srcOrd="8" destOrd="0" parTransId="{4ACAC915-88E1-4BE8-BC30-FB270053C0CA}" sibTransId="{28164316-66F2-4B58-AE54-AF7C17407A40}"/>
    <dgm:cxn modelId="{FF539E30-9CCC-4928-9F63-9CC50EB6A37B}" srcId="{0997C9BE-008E-4A4E-B599-3F2C14133F11}" destId="{58F73313-C812-4A4B-8091-66B6A33BA254}" srcOrd="2" destOrd="0" parTransId="{F829D3FD-ABCE-46B6-ADBB-C890EA1545C4}" sibTransId="{A2CEC2B6-5C97-4EA7-9828-F27FAEA7106D}"/>
    <dgm:cxn modelId="{14F5AE30-A7BC-4B27-BA2E-765292CB5012}" srcId="{0997C9BE-008E-4A4E-B599-3F2C14133F11}" destId="{63FEDB74-D866-4AFD-B97D-9357B862294B}" srcOrd="11" destOrd="0" parTransId="{5BBCF5DD-670B-414B-A92A-5890B9CF3CB0}" sibTransId="{77E57C0F-B0E5-49C6-8708-CA0D27F83023}"/>
    <dgm:cxn modelId="{1B739431-F1D7-4F39-A428-782B163CCAD9}" srcId="{0997C9BE-008E-4A4E-B599-3F2C14133F11}" destId="{5D1D366D-9D38-4CC8-A0A8-141D532339C5}" srcOrd="4" destOrd="0" parTransId="{3C00C487-FC6A-4F8A-A8C9-1F8B68A8A5E3}" sibTransId="{963323D2-FD12-4F99-BC61-44896A631490}"/>
    <dgm:cxn modelId="{77267035-9CD2-4DF6-8922-E4CA7EC1046C}" type="presOf" srcId="{CB6C2647-7EC2-40E5-A4FC-623CEEA8092A}" destId="{D3A7325C-6D39-41FE-AAAB-2CCB255B8E6D}" srcOrd="0" destOrd="0" presId="urn:microsoft.com/office/officeart/2005/8/layout/default"/>
    <dgm:cxn modelId="{7D93303D-6971-4F98-9B65-574A6DD93E25}" type="presOf" srcId="{AAE790E5-1AE8-4BC5-BE05-B96A38A59503}" destId="{69464258-7A91-4D5D-93EA-8F334B031226}" srcOrd="0" destOrd="0" presId="urn:microsoft.com/office/officeart/2005/8/layout/default"/>
    <dgm:cxn modelId="{A20BDE40-A6DA-496B-BC12-CB23D371FDF4}" srcId="{0997C9BE-008E-4A4E-B599-3F2C14133F11}" destId="{F09280EF-53C5-4786-A0E3-98F4C89C4F2D}" srcOrd="12" destOrd="0" parTransId="{794ECD6B-12DC-4328-B88F-4FD68802FD7F}" sibTransId="{F1D4600C-97AB-44B4-A6DF-5D351E954C5E}"/>
    <dgm:cxn modelId="{0F4B8061-7661-4D77-8EFE-E5E6473B97A8}" type="presOf" srcId="{63FEDB74-D866-4AFD-B97D-9357B862294B}" destId="{3FA4B688-3FA8-415E-B02C-204F74EB031A}" srcOrd="0" destOrd="0" presId="urn:microsoft.com/office/officeart/2005/8/layout/default"/>
    <dgm:cxn modelId="{2F2D2848-8E6C-4719-9D0C-FFAAEB70EB13}" srcId="{0997C9BE-008E-4A4E-B599-3F2C14133F11}" destId="{AAE790E5-1AE8-4BC5-BE05-B96A38A59503}" srcOrd="13" destOrd="0" parTransId="{8B403A50-5D27-4FDC-A653-877D9A4C48D6}" sibTransId="{F2B0B9B6-18C4-49CB-A279-1E770BB9D661}"/>
    <dgm:cxn modelId="{51213054-9B20-457E-BE09-C37DA8DFFBD8}" type="presOf" srcId="{94E6C166-72CC-417B-9096-A639B93F4988}" destId="{015E87A4-24C3-4624-B973-74600DE57D46}" srcOrd="0" destOrd="0" presId="urn:microsoft.com/office/officeart/2005/8/layout/default"/>
    <dgm:cxn modelId="{2173AD54-D127-440C-8287-A1F0102AD130}" srcId="{0997C9BE-008E-4A4E-B599-3F2C14133F11}" destId="{CB6C2647-7EC2-40E5-A4FC-623CEEA8092A}" srcOrd="0" destOrd="0" parTransId="{71C7CCF2-874A-4863-B966-7F065ADF150F}" sibTransId="{9F2DCD8D-4773-436D-94B4-03B5E622F04E}"/>
    <dgm:cxn modelId="{9285F575-2CE8-4387-8A41-0A04CE506459}" type="presOf" srcId="{FFAB49D4-2D5D-48E1-9C19-57DDB051D080}" destId="{C92A755C-6FFE-41BB-A9D5-3F43ABB8CE68}" srcOrd="0" destOrd="0" presId="urn:microsoft.com/office/officeart/2005/8/layout/default"/>
    <dgm:cxn modelId="{A5F60877-F0FC-40E4-89D5-79E3453FEA7A}" srcId="{0997C9BE-008E-4A4E-B599-3F2C14133F11}" destId="{FFAB49D4-2D5D-48E1-9C19-57DDB051D080}" srcOrd="6" destOrd="0" parTransId="{E1B139AB-25A2-44C8-BCD1-5207AD8C7146}" sibTransId="{39DDFE16-9305-4D89-8686-24AF33D3105D}"/>
    <dgm:cxn modelId="{20577678-85AF-4A28-B7CA-D03BECD92EB2}" type="presOf" srcId="{5D1D366D-9D38-4CC8-A0A8-141D532339C5}" destId="{F1DF56B6-0105-47B6-B668-8BD62C51BE8E}" srcOrd="0" destOrd="0" presId="urn:microsoft.com/office/officeart/2005/8/layout/default"/>
    <dgm:cxn modelId="{9F7E1A8D-68B6-4EE7-8FE9-DFEA783ACB69}" srcId="{0997C9BE-008E-4A4E-B599-3F2C14133F11}" destId="{BF79E3A1-3A23-43CF-B977-97D39A7F76CE}" srcOrd="5" destOrd="0" parTransId="{8A4C2B12-158E-418C-9A2C-AA21670C1B48}" sibTransId="{5282BC2D-B30B-49A9-A9EA-71A40B4972F5}"/>
    <dgm:cxn modelId="{E12B91A2-38D6-41C9-8E51-7DC7BC68553B}" type="presOf" srcId="{20D013BE-C904-4307-8818-3A93ECB8556B}" destId="{5156F752-A2F2-4A3D-BCF3-88CD169678C9}" srcOrd="0" destOrd="0" presId="urn:microsoft.com/office/officeart/2005/8/layout/default"/>
    <dgm:cxn modelId="{786781A5-7D67-435C-914E-0266ABFE8B28}" type="presOf" srcId="{58F73313-C812-4A4B-8091-66B6A33BA254}" destId="{EB1E8ED2-6FCB-439E-A9BB-FFF6B6B345A0}" srcOrd="0" destOrd="0" presId="urn:microsoft.com/office/officeart/2005/8/layout/default"/>
    <dgm:cxn modelId="{36663CBA-769E-4217-9077-DCB7EF9C60DF}" type="presOf" srcId="{F3A67DF7-C82B-4D8D-9233-02430A0305D2}" destId="{F348DAEC-1A97-4292-97ED-55F89653F27A}" srcOrd="0" destOrd="0" presId="urn:microsoft.com/office/officeart/2005/8/layout/default"/>
    <dgm:cxn modelId="{FD1FDDBD-00D3-455B-95D3-CA7712FE9CC7}" type="presOf" srcId="{0997C9BE-008E-4A4E-B599-3F2C14133F11}" destId="{D4537592-DCC7-4849-8BB9-9214B5610028}" srcOrd="0" destOrd="0" presId="urn:microsoft.com/office/officeart/2005/8/layout/default"/>
    <dgm:cxn modelId="{DBF7CBC5-A5DA-4E8D-9D51-B9C5FF996A5A}" type="presOf" srcId="{65DB4F58-F7E8-459F-86D1-20996CB4392F}" destId="{84CE28FE-81B4-4855-AFAA-EC635C53175B}" srcOrd="0" destOrd="0" presId="urn:microsoft.com/office/officeart/2005/8/layout/default"/>
    <dgm:cxn modelId="{333127CE-D545-432C-A022-1E79FD649D11}" srcId="{0997C9BE-008E-4A4E-B599-3F2C14133F11}" destId="{1435090D-93C6-4E8F-984F-48FEAD917794}" srcOrd="14" destOrd="0" parTransId="{25D10147-4706-44C3-89C1-AB14D54D0B91}" sibTransId="{4DC9EA8E-2BCD-4F17-996B-B2FD2EB53D54}"/>
    <dgm:cxn modelId="{F5C645CF-449E-4253-9462-84680714A5A8}" srcId="{0997C9BE-008E-4A4E-B599-3F2C14133F11}" destId="{B6AC0B55-8C0A-46BD-8312-9C02C4D1FDEB}" srcOrd="1" destOrd="0" parTransId="{86AC74F4-F2A6-4193-8AAA-599E12F15229}" sibTransId="{BA8D8651-D58E-4AFC-AF3C-734D669B983C}"/>
    <dgm:cxn modelId="{025CD6CF-D48A-48F3-9A02-CFE18F051A5B}" type="presOf" srcId="{0E92D5D0-04F6-4292-9F2E-B26F8A5EA437}" destId="{DD730E06-F87D-4111-BA3B-F5229A3D55A1}" srcOrd="0" destOrd="0" presId="urn:microsoft.com/office/officeart/2005/8/layout/default"/>
    <dgm:cxn modelId="{67F8C1D4-839C-4F18-B2A9-62DAF7E87CD8}" type="presOf" srcId="{F09280EF-53C5-4786-A0E3-98F4C89C4F2D}" destId="{122EAC80-57D2-447A-91CA-7F4E7544A0C6}" srcOrd="0" destOrd="0" presId="urn:microsoft.com/office/officeart/2005/8/layout/default"/>
    <dgm:cxn modelId="{0DC520DA-B566-4D0E-AA1C-49BB469811DE}" srcId="{0997C9BE-008E-4A4E-B599-3F2C14133F11}" destId="{94E6C166-72CC-417B-9096-A639B93F4988}" srcOrd="9" destOrd="0" parTransId="{3B49DA50-62C1-4C90-A59F-D2B2FD92273E}" sibTransId="{4583C0BC-0F34-466A-A8DE-6D1768E10C77}"/>
    <dgm:cxn modelId="{07AF8AE0-E161-4E4B-B33B-DF25F025B8A3}" type="presOf" srcId="{1435090D-93C6-4E8F-984F-48FEAD917794}" destId="{1B8FB6A4-643B-4065-BF4D-900D8699AA72}" srcOrd="0" destOrd="0" presId="urn:microsoft.com/office/officeart/2005/8/layout/default"/>
    <dgm:cxn modelId="{5EEC89F3-5D43-4D43-AA0D-520D37887230}" srcId="{0997C9BE-008E-4A4E-B599-3F2C14133F11}" destId="{20D013BE-C904-4307-8818-3A93ECB8556B}" srcOrd="7" destOrd="0" parTransId="{420FA0D5-0A91-4413-A3D1-19F16459E780}" sibTransId="{99E13906-12AA-46A1-82D9-F73F47ED225A}"/>
    <dgm:cxn modelId="{0D740EFC-2DD0-45A4-826E-BF060ECE308E}" srcId="{0997C9BE-008E-4A4E-B599-3F2C14133F11}" destId="{0E92D5D0-04F6-4292-9F2E-B26F8A5EA437}" srcOrd="10" destOrd="0" parTransId="{8A6D4803-56C7-4465-A3F3-B36AEE230ACC}" sibTransId="{FDDBF6C1-6E3C-4FA7-93A6-BF0DD6DD61B2}"/>
    <dgm:cxn modelId="{D1AFD880-1F7F-4C88-BBB4-29CABB12B7D1}" type="presParOf" srcId="{D4537592-DCC7-4849-8BB9-9214B5610028}" destId="{D3A7325C-6D39-41FE-AAAB-2CCB255B8E6D}" srcOrd="0" destOrd="0" presId="urn:microsoft.com/office/officeart/2005/8/layout/default"/>
    <dgm:cxn modelId="{32F5BD24-EA50-4E30-8326-354A8245194B}" type="presParOf" srcId="{D4537592-DCC7-4849-8BB9-9214B5610028}" destId="{3CFAD4C0-B90D-4FBE-BAFA-3513EFB518E7}" srcOrd="1" destOrd="0" presId="urn:microsoft.com/office/officeart/2005/8/layout/default"/>
    <dgm:cxn modelId="{92EE3E4D-9675-417B-BA0B-1541A02976B5}" type="presParOf" srcId="{D4537592-DCC7-4849-8BB9-9214B5610028}" destId="{CE088B17-BB2B-4390-B78A-B9CE5A8E5987}" srcOrd="2" destOrd="0" presId="urn:microsoft.com/office/officeart/2005/8/layout/default"/>
    <dgm:cxn modelId="{56882720-2EB2-41FB-AFD0-1E5644776065}" type="presParOf" srcId="{D4537592-DCC7-4849-8BB9-9214B5610028}" destId="{57892712-25AC-4029-B10E-71F4E7F111E3}" srcOrd="3" destOrd="0" presId="urn:microsoft.com/office/officeart/2005/8/layout/default"/>
    <dgm:cxn modelId="{F12CA93B-ADDC-4873-A6BE-8EC8D865D5B1}" type="presParOf" srcId="{D4537592-DCC7-4849-8BB9-9214B5610028}" destId="{EB1E8ED2-6FCB-439E-A9BB-FFF6B6B345A0}" srcOrd="4" destOrd="0" presId="urn:microsoft.com/office/officeart/2005/8/layout/default"/>
    <dgm:cxn modelId="{3FCA9D05-E9AC-4485-B800-C47ADB625AE5}" type="presParOf" srcId="{D4537592-DCC7-4849-8BB9-9214B5610028}" destId="{78677B94-7FC4-4CD1-A802-E7A70077FE7F}" srcOrd="5" destOrd="0" presId="urn:microsoft.com/office/officeart/2005/8/layout/default"/>
    <dgm:cxn modelId="{9110E88B-5EBB-4549-B8AB-B067FCE6C7A8}" type="presParOf" srcId="{D4537592-DCC7-4849-8BB9-9214B5610028}" destId="{84CE28FE-81B4-4855-AFAA-EC635C53175B}" srcOrd="6" destOrd="0" presId="urn:microsoft.com/office/officeart/2005/8/layout/default"/>
    <dgm:cxn modelId="{80A6F887-5D3E-41E2-B271-40695F628786}" type="presParOf" srcId="{D4537592-DCC7-4849-8BB9-9214B5610028}" destId="{3FAD33CE-6519-49A0-BD11-A371904A0491}" srcOrd="7" destOrd="0" presId="urn:microsoft.com/office/officeart/2005/8/layout/default"/>
    <dgm:cxn modelId="{D6E2EB12-FD9A-4829-8BBB-87B393FAEF7E}" type="presParOf" srcId="{D4537592-DCC7-4849-8BB9-9214B5610028}" destId="{F1DF56B6-0105-47B6-B668-8BD62C51BE8E}" srcOrd="8" destOrd="0" presId="urn:microsoft.com/office/officeart/2005/8/layout/default"/>
    <dgm:cxn modelId="{2160F85C-73AA-40ED-BE1C-5B21C91767BE}" type="presParOf" srcId="{D4537592-DCC7-4849-8BB9-9214B5610028}" destId="{9700AE2F-AD47-42C7-BC20-76CDC37BE8F7}" srcOrd="9" destOrd="0" presId="urn:microsoft.com/office/officeart/2005/8/layout/default"/>
    <dgm:cxn modelId="{307946A8-BC91-424B-9AE8-3E5F0B64CA91}" type="presParOf" srcId="{D4537592-DCC7-4849-8BB9-9214B5610028}" destId="{4AA668EE-CC60-4465-9CE8-255FC143A3B0}" srcOrd="10" destOrd="0" presId="urn:microsoft.com/office/officeart/2005/8/layout/default"/>
    <dgm:cxn modelId="{6341F5CF-F267-4414-AB3E-E6F8272224ED}" type="presParOf" srcId="{D4537592-DCC7-4849-8BB9-9214B5610028}" destId="{3B52AFC5-D2FC-4E32-9BC2-38CEF0309010}" srcOrd="11" destOrd="0" presId="urn:microsoft.com/office/officeart/2005/8/layout/default"/>
    <dgm:cxn modelId="{BC4E7D32-4DCD-4C3D-9709-DEA8FF8406B0}" type="presParOf" srcId="{D4537592-DCC7-4849-8BB9-9214B5610028}" destId="{C92A755C-6FFE-41BB-A9D5-3F43ABB8CE68}" srcOrd="12" destOrd="0" presId="urn:microsoft.com/office/officeart/2005/8/layout/default"/>
    <dgm:cxn modelId="{E6A8DEA7-7D9F-426A-96C6-19755B00C35A}" type="presParOf" srcId="{D4537592-DCC7-4849-8BB9-9214B5610028}" destId="{9F1E15BA-61F1-45B7-8BAD-22ECD61838E3}" srcOrd="13" destOrd="0" presId="urn:microsoft.com/office/officeart/2005/8/layout/default"/>
    <dgm:cxn modelId="{71CF6B3F-C461-4AAF-8851-A41F0051FD12}" type="presParOf" srcId="{D4537592-DCC7-4849-8BB9-9214B5610028}" destId="{5156F752-A2F2-4A3D-BCF3-88CD169678C9}" srcOrd="14" destOrd="0" presId="urn:microsoft.com/office/officeart/2005/8/layout/default"/>
    <dgm:cxn modelId="{496F81E0-4203-4171-8949-A6B60F346AAD}" type="presParOf" srcId="{D4537592-DCC7-4849-8BB9-9214B5610028}" destId="{123169F6-FE86-4C07-B9E6-56C77DF2D915}" srcOrd="15" destOrd="0" presId="urn:microsoft.com/office/officeart/2005/8/layout/default"/>
    <dgm:cxn modelId="{EEE0371A-B5B6-436E-91CA-94A68C304C17}" type="presParOf" srcId="{D4537592-DCC7-4849-8BB9-9214B5610028}" destId="{F348DAEC-1A97-4292-97ED-55F89653F27A}" srcOrd="16" destOrd="0" presId="urn:microsoft.com/office/officeart/2005/8/layout/default"/>
    <dgm:cxn modelId="{B8E3D2D8-2DCF-4E0F-A8AD-FBD7B65E1086}" type="presParOf" srcId="{D4537592-DCC7-4849-8BB9-9214B5610028}" destId="{D086D8CD-9746-42A8-BCAA-32B3BC532913}" srcOrd="17" destOrd="0" presId="urn:microsoft.com/office/officeart/2005/8/layout/default"/>
    <dgm:cxn modelId="{5092CA3E-BDD0-4340-B96C-225FB3F4A2B0}" type="presParOf" srcId="{D4537592-DCC7-4849-8BB9-9214B5610028}" destId="{015E87A4-24C3-4624-B973-74600DE57D46}" srcOrd="18" destOrd="0" presId="urn:microsoft.com/office/officeart/2005/8/layout/default"/>
    <dgm:cxn modelId="{9AEC5F30-F80B-4B44-A815-A3FC900BDC3E}" type="presParOf" srcId="{D4537592-DCC7-4849-8BB9-9214B5610028}" destId="{D89C069E-C628-4671-8C87-DE38BD04F199}" srcOrd="19" destOrd="0" presId="urn:microsoft.com/office/officeart/2005/8/layout/default"/>
    <dgm:cxn modelId="{F9A8F972-C496-4D56-964E-7641E48AF3E1}" type="presParOf" srcId="{D4537592-DCC7-4849-8BB9-9214B5610028}" destId="{DD730E06-F87D-4111-BA3B-F5229A3D55A1}" srcOrd="20" destOrd="0" presId="urn:microsoft.com/office/officeart/2005/8/layout/default"/>
    <dgm:cxn modelId="{FF8D979C-5766-4BA6-877E-195E464DB5D1}" type="presParOf" srcId="{D4537592-DCC7-4849-8BB9-9214B5610028}" destId="{18620513-C961-4784-92AB-81B7E52F0F39}" srcOrd="21" destOrd="0" presId="urn:microsoft.com/office/officeart/2005/8/layout/default"/>
    <dgm:cxn modelId="{C6419C70-A62A-4FE4-A9DD-9043C985B0DE}" type="presParOf" srcId="{D4537592-DCC7-4849-8BB9-9214B5610028}" destId="{3FA4B688-3FA8-415E-B02C-204F74EB031A}" srcOrd="22" destOrd="0" presId="urn:microsoft.com/office/officeart/2005/8/layout/default"/>
    <dgm:cxn modelId="{8D0DF04C-9A47-4AE8-B87A-5228ECA4E456}" type="presParOf" srcId="{D4537592-DCC7-4849-8BB9-9214B5610028}" destId="{D75E80A3-C969-4F63-AD1F-D480A18B6A6C}" srcOrd="23" destOrd="0" presId="urn:microsoft.com/office/officeart/2005/8/layout/default"/>
    <dgm:cxn modelId="{DE402BEC-F5DE-40A8-AC2E-9B476D9EB602}" type="presParOf" srcId="{D4537592-DCC7-4849-8BB9-9214B5610028}" destId="{122EAC80-57D2-447A-91CA-7F4E7544A0C6}" srcOrd="24" destOrd="0" presId="urn:microsoft.com/office/officeart/2005/8/layout/default"/>
    <dgm:cxn modelId="{637F988C-0ECD-4A2C-8081-3A5D8DF47568}" type="presParOf" srcId="{D4537592-DCC7-4849-8BB9-9214B5610028}" destId="{10BE3897-CE1B-4A08-83A6-4056D57E094C}" srcOrd="25" destOrd="0" presId="urn:microsoft.com/office/officeart/2005/8/layout/default"/>
    <dgm:cxn modelId="{C1181E70-EBFF-4FE6-B958-07DE94D5E202}" type="presParOf" srcId="{D4537592-DCC7-4849-8BB9-9214B5610028}" destId="{69464258-7A91-4D5D-93EA-8F334B031226}" srcOrd="26" destOrd="0" presId="urn:microsoft.com/office/officeart/2005/8/layout/default"/>
    <dgm:cxn modelId="{D15A43B4-2E04-4EB4-BEF4-4347FD952AA0}" type="presParOf" srcId="{D4537592-DCC7-4849-8BB9-9214B5610028}" destId="{DF0A1362-0355-4C17-A27D-D8C504AA1F6E}" srcOrd="27" destOrd="0" presId="urn:microsoft.com/office/officeart/2005/8/layout/default"/>
    <dgm:cxn modelId="{1E54164D-5D8D-4007-9111-6C0F691D8E87}" type="presParOf" srcId="{D4537592-DCC7-4849-8BB9-9214B5610028}" destId="{1B8FB6A4-643B-4065-BF4D-900D8699AA72}" srcOrd="28" destOrd="0" presId="urn:microsoft.com/office/officeart/2005/8/layout/default"/>
    <dgm:cxn modelId="{663E2D43-D657-43FD-8D30-D7AFD022471F}" type="presParOf" srcId="{D4537592-DCC7-4849-8BB9-9214B5610028}" destId="{7F4414DA-DF99-443F-A361-6AE4ABCE626B}" srcOrd="29" destOrd="0" presId="urn:microsoft.com/office/officeart/2005/8/layout/default"/>
    <dgm:cxn modelId="{F9E19D08-F0B4-417C-8E11-98173C1486D0}" type="presParOf" srcId="{D4537592-DCC7-4849-8BB9-9214B5610028}" destId="{FACC5239-A601-4F32-B49B-DB1A0D9B6CFE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7325C-6D39-41FE-AAAB-2CCB255B8E6D}">
      <dsp:nvSpPr>
        <dsp:cNvPr id="0" name=""/>
        <dsp:cNvSpPr/>
      </dsp:nvSpPr>
      <dsp:spPr>
        <a:xfrm>
          <a:off x="764809" y="1320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Титульный лист </a:t>
          </a:r>
        </a:p>
      </dsp:txBody>
      <dsp:txXfrm>
        <a:off x="764809" y="1320"/>
        <a:ext cx="3117577" cy="1870546"/>
      </dsp:txXfrm>
    </dsp:sp>
    <dsp:sp modelId="{CE088B17-BB2B-4390-B78A-B9CE5A8E5987}">
      <dsp:nvSpPr>
        <dsp:cNvPr id="0" name=""/>
        <dsp:cNvSpPr/>
      </dsp:nvSpPr>
      <dsp:spPr>
        <a:xfrm>
          <a:off x="4194143" y="1320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Инструкция</a:t>
          </a:r>
        </a:p>
      </dsp:txBody>
      <dsp:txXfrm>
        <a:off x="4194143" y="1320"/>
        <a:ext cx="3117577" cy="1870546"/>
      </dsp:txXfrm>
    </dsp:sp>
    <dsp:sp modelId="{EB1E8ED2-6FCB-439E-A9BB-FFF6B6B345A0}">
      <dsp:nvSpPr>
        <dsp:cNvPr id="0" name=""/>
        <dsp:cNvSpPr/>
      </dsp:nvSpPr>
      <dsp:spPr>
        <a:xfrm>
          <a:off x="7623478" y="1320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«Кулачки – ладошки»</a:t>
          </a:r>
        </a:p>
      </dsp:txBody>
      <dsp:txXfrm>
        <a:off x="7623478" y="1320"/>
        <a:ext cx="3117577" cy="1870546"/>
      </dsp:txXfrm>
    </dsp:sp>
    <dsp:sp modelId="{84CE28FE-81B4-4855-AFAA-EC635C53175B}">
      <dsp:nvSpPr>
        <dsp:cNvPr id="0" name=""/>
        <dsp:cNvSpPr/>
      </dsp:nvSpPr>
      <dsp:spPr>
        <a:xfrm>
          <a:off x="11052813" y="1320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«Кулак – кольцо» </a:t>
          </a:r>
        </a:p>
      </dsp:txBody>
      <dsp:txXfrm>
        <a:off x="11052813" y="1320"/>
        <a:ext cx="3117577" cy="1870546"/>
      </dsp:txXfrm>
    </dsp:sp>
    <dsp:sp modelId="{F1DF56B6-0105-47B6-B668-8BD62C51BE8E}">
      <dsp:nvSpPr>
        <dsp:cNvPr id="0" name=""/>
        <dsp:cNvSpPr/>
      </dsp:nvSpPr>
      <dsp:spPr>
        <a:xfrm>
          <a:off x="764809" y="2183624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«Кастрюлька – крышечка» </a:t>
          </a:r>
        </a:p>
      </dsp:txBody>
      <dsp:txXfrm>
        <a:off x="764809" y="2183624"/>
        <a:ext cx="3117577" cy="1870546"/>
      </dsp:txXfrm>
    </dsp:sp>
    <dsp:sp modelId="{4AA668EE-CC60-4465-9CE8-255FC143A3B0}">
      <dsp:nvSpPr>
        <dsp:cNvPr id="0" name=""/>
        <dsp:cNvSpPr/>
      </dsp:nvSpPr>
      <dsp:spPr>
        <a:xfrm>
          <a:off x="4194143" y="2183624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«Лайк – кольцо» </a:t>
          </a:r>
        </a:p>
      </dsp:txBody>
      <dsp:txXfrm>
        <a:off x="4194143" y="2183624"/>
        <a:ext cx="3117577" cy="1870546"/>
      </dsp:txXfrm>
    </dsp:sp>
    <dsp:sp modelId="{C92A755C-6FFE-41BB-A9D5-3F43ABB8CE68}">
      <dsp:nvSpPr>
        <dsp:cNvPr id="0" name=""/>
        <dsp:cNvSpPr/>
      </dsp:nvSpPr>
      <dsp:spPr>
        <a:xfrm>
          <a:off x="7623478" y="2183624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«Зайчик – кольцо» </a:t>
          </a:r>
        </a:p>
      </dsp:txBody>
      <dsp:txXfrm>
        <a:off x="7623478" y="2183624"/>
        <a:ext cx="3117577" cy="1870546"/>
      </dsp:txXfrm>
    </dsp:sp>
    <dsp:sp modelId="{5156F752-A2F2-4A3D-BCF3-88CD169678C9}">
      <dsp:nvSpPr>
        <dsp:cNvPr id="0" name=""/>
        <dsp:cNvSpPr/>
      </dsp:nvSpPr>
      <dsp:spPr>
        <a:xfrm>
          <a:off x="11052813" y="2183624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«Лесенка»</a:t>
          </a:r>
        </a:p>
      </dsp:txBody>
      <dsp:txXfrm>
        <a:off x="11052813" y="2183624"/>
        <a:ext cx="3117577" cy="1870546"/>
      </dsp:txXfrm>
    </dsp:sp>
    <dsp:sp modelId="{F348DAEC-1A97-4292-97ED-55F89653F27A}">
      <dsp:nvSpPr>
        <dsp:cNvPr id="0" name=""/>
        <dsp:cNvSpPr/>
      </dsp:nvSpPr>
      <dsp:spPr>
        <a:xfrm>
          <a:off x="764809" y="4365928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«Дом – ёжик – замок»</a:t>
          </a:r>
        </a:p>
      </dsp:txBody>
      <dsp:txXfrm>
        <a:off x="764809" y="4365928"/>
        <a:ext cx="3117577" cy="1870546"/>
      </dsp:txXfrm>
    </dsp:sp>
    <dsp:sp modelId="{015E87A4-24C3-4624-B973-74600DE57D46}">
      <dsp:nvSpPr>
        <dsp:cNvPr id="0" name=""/>
        <dsp:cNvSpPr/>
      </dsp:nvSpPr>
      <dsp:spPr>
        <a:xfrm>
          <a:off x="4194143" y="4365928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«Гусь – курица – петух» </a:t>
          </a:r>
        </a:p>
      </dsp:txBody>
      <dsp:txXfrm>
        <a:off x="4194143" y="4365928"/>
        <a:ext cx="3117577" cy="1870546"/>
      </dsp:txXfrm>
    </dsp:sp>
    <dsp:sp modelId="{DD730E06-F87D-4111-BA3B-F5229A3D55A1}">
      <dsp:nvSpPr>
        <dsp:cNvPr id="0" name=""/>
        <dsp:cNvSpPr/>
      </dsp:nvSpPr>
      <dsp:spPr>
        <a:xfrm>
          <a:off x="7623478" y="4365928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«Зайчик – коза – вилка»</a:t>
          </a:r>
        </a:p>
      </dsp:txBody>
      <dsp:txXfrm>
        <a:off x="7623478" y="4365928"/>
        <a:ext cx="3117577" cy="1870546"/>
      </dsp:txXfrm>
    </dsp:sp>
    <dsp:sp modelId="{3FA4B688-3FA8-415E-B02C-204F74EB031A}">
      <dsp:nvSpPr>
        <dsp:cNvPr id="0" name=""/>
        <dsp:cNvSpPr/>
      </dsp:nvSpPr>
      <dsp:spPr>
        <a:xfrm>
          <a:off x="11052813" y="4365928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«Цепочка» </a:t>
          </a:r>
        </a:p>
      </dsp:txBody>
      <dsp:txXfrm>
        <a:off x="11052813" y="4365928"/>
        <a:ext cx="3117577" cy="1870546"/>
      </dsp:txXfrm>
    </dsp:sp>
    <dsp:sp modelId="{122EAC80-57D2-447A-91CA-7F4E7544A0C6}">
      <dsp:nvSpPr>
        <dsp:cNvPr id="0" name=""/>
        <dsp:cNvSpPr/>
      </dsp:nvSpPr>
      <dsp:spPr>
        <a:xfrm>
          <a:off x="764809" y="6548232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«Лезгинка»</a:t>
          </a:r>
        </a:p>
      </dsp:txBody>
      <dsp:txXfrm>
        <a:off x="764809" y="6548232"/>
        <a:ext cx="3117577" cy="1870546"/>
      </dsp:txXfrm>
    </dsp:sp>
    <dsp:sp modelId="{69464258-7A91-4D5D-93EA-8F334B031226}">
      <dsp:nvSpPr>
        <dsp:cNvPr id="0" name=""/>
        <dsp:cNvSpPr/>
      </dsp:nvSpPr>
      <dsp:spPr>
        <a:xfrm>
          <a:off x="4194143" y="6548232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«Ухо – нос»</a:t>
          </a:r>
        </a:p>
      </dsp:txBody>
      <dsp:txXfrm>
        <a:off x="4194143" y="6548232"/>
        <a:ext cx="3117577" cy="1870546"/>
      </dsp:txXfrm>
    </dsp:sp>
    <dsp:sp modelId="{1B8FB6A4-643B-4065-BF4D-900D8699AA72}">
      <dsp:nvSpPr>
        <dsp:cNvPr id="0" name=""/>
        <dsp:cNvSpPr/>
      </dsp:nvSpPr>
      <dsp:spPr>
        <a:xfrm>
          <a:off x="7623478" y="6548232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«Цепочки движений»</a:t>
          </a:r>
        </a:p>
      </dsp:txBody>
      <dsp:txXfrm>
        <a:off x="7623478" y="6548232"/>
        <a:ext cx="3117577" cy="1870546"/>
      </dsp:txXfrm>
    </dsp:sp>
    <dsp:sp modelId="{FACC5239-A601-4F32-B49B-DB1A0D9B6CFE}">
      <dsp:nvSpPr>
        <dsp:cNvPr id="0" name=""/>
        <dsp:cNvSpPr/>
      </dsp:nvSpPr>
      <dsp:spPr>
        <a:xfrm>
          <a:off x="11052813" y="6548232"/>
          <a:ext cx="3117577" cy="187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000000"/>
              </a:solidFill>
              <a:latin typeface="Raleway"/>
              <a:ea typeface="+mn-ea"/>
              <a:cs typeface="+mn-cs"/>
            </a:rPr>
            <a:t>«Рисование двумя руками»</a:t>
          </a:r>
        </a:p>
      </dsp:txBody>
      <dsp:txXfrm>
        <a:off x="11052813" y="6548232"/>
        <a:ext cx="3117577" cy="1870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18:15:46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1T18:49:13.4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9.png"/><Relationship Id="rId17" Type="http://schemas.openxmlformats.org/officeDocument/2006/relationships/image" Target="../media/image30.sv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12" Type="http://schemas.openxmlformats.org/officeDocument/2006/relationships/customXml" Target="../ink/ink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svg"/><Relationship Id="rId10" Type="http://schemas.openxmlformats.org/officeDocument/2006/relationships/customXml" Target="../ink/ink1.xml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svg"/><Relationship Id="rId7" Type="http://schemas.openxmlformats.org/officeDocument/2006/relationships/image" Target="../media/image1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7.png"/><Relationship Id="rId5" Type="http://schemas.openxmlformats.org/officeDocument/2006/relationships/image" Target="../media/image53.sv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0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51.svg"/><Relationship Id="rId7" Type="http://schemas.openxmlformats.org/officeDocument/2006/relationships/image" Target="../media/image12.svg"/><Relationship Id="rId12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5" Type="http://schemas.openxmlformats.org/officeDocument/2006/relationships/image" Target="../media/image70.sv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sv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86" t="4998" r="-2359" b="21357"/>
          <a:stretch/>
        </p:blipFill>
        <p:spPr>
          <a:xfrm rot="5400000">
            <a:off x="1514591" y="-1514592"/>
            <a:ext cx="5381983" cy="84111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3065" r="39803"/>
          <a:stretch/>
        </p:blipFill>
        <p:spPr>
          <a:xfrm rot="5400000">
            <a:off x="9653643" y="1652644"/>
            <a:ext cx="10459565" cy="6809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9356" r="-307" b="45414"/>
          <a:stretch/>
        </p:blipFill>
        <p:spPr>
          <a:xfrm>
            <a:off x="0" y="5901440"/>
            <a:ext cx="5664484" cy="43855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91126" y="6065051"/>
            <a:ext cx="2709339" cy="241870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407393" y="6942350"/>
            <a:ext cx="3556930" cy="1829730"/>
            <a:chOff x="0" y="0"/>
            <a:chExt cx="4742573" cy="2439640"/>
          </a:xfrm>
        </p:grpSpPr>
        <p:sp>
          <p:nvSpPr>
            <p:cNvPr id="7" name="TextBox 7"/>
            <p:cNvSpPr txBox="1"/>
            <p:nvPr/>
          </p:nvSpPr>
          <p:spPr>
            <a:xfrm>
              <a:off x="524813" y="-20836"/>
              <a:ext cx="4217760" cy="168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799" dirty="0" err="1">
                  <a:solidFill>
                    <a:srgbClr val="000000"/>
                  </a:solidFill>
                  <a:latin typeface="Raleway"/>
                </a:rPr>
                <a:t>Студенты</a:t>
              </a:r>
              <a:r>
                <a:rPr lang="en-US" sz="2799" dirty="0">
                  <a:solidFill>
                    <a:srgbClr val="000000"/>
                  </a:solidFill>
                  <a:latin typeface="Raleway"/>
                </a:rPr>
                <a:t> 1 </a:t>
              </a:r>
              <a:r>
                <a:rPr lang="en-US" sz="2799" dirty="0" err="1">
                  <a:solidFill>
                    <a:srgbClr val="000000"/>
                  </a:solidFill>
                  <a:latin typeface="Raleway"/>
                </a:rPr>
                <a:t>курса</a:t>
              </a:r>
              <a:r>
                <a:rPr lang="en-US" sz="2799" dirty="0">
                  <a:solidFill>
                    <a:srgbClr val="000000"/>
                  </a:solidFill>
                  <a:latin typeface="Raleway"/>
                </a:rPr>
                <a:t>:</a:t>
              </a:r>
            </a:p>
            <a:p>
              <a:pPr algn="r">
                <a:lnSpc>
                  <a:spcPts val="3359"/>
                </a:lnSpc>
              </a:pPr>
              <a:r>
                <a:rPr lang="en-US" sz="2799" dirty="0" err="1">
                  <a:solidFill>
                    <a:srgbClr val="000000"/>
                  </a:solidFill>
                  <a:latin typeface="Raleway"/>
                </a:rPr>
                <a:t>Бабиян</a:t>
              </a:r>
              <a:r>
                <a:rPr lang="en-US" sz="2799" dirty="0">
                  <a:solidFill>
                    <a:srgbClr val="000000"/>
                  </a:solidFill>
                  <a:latin typeface="Raleway"/>
                </a:rPr>
                <a:t> Д. В. Бережная М. В.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36487"/>
              <a:ext cx="4742573" cy="403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6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60944" y="2957925"/>
            <a:ext cx="12569707" cy="28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4800" dirty="0">
                <a:solidFill>
                  <a:srgbClr val="000000"/>
                </a:solidFill>
                <a:latin typeface="Raleway Thin"/>
              </a:rPr>
              <a:t>КИНЕЗИОЛОГИЧЕСКИЕ УПРАЖНЕНИЯ ДЛЯ РАЗВИТИЯ МЕЛКОЙ МОТОРИКИ РУК У ДЕТЕЙ СТАРШЕГО ДОШКОЛЬНОГО ВОЗРАСТА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08012" y="6810709"/>
            <a:ext cx="4368987" cy="1961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000000"/>
                </a:solidFill>
                <a:latin typeface="Raleway"/>
              </a:rPr>
              <a:t>Руководитель</a:t>
            </a:r>
            <a:r>
              <a:rPr lang="en-US" sz="28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</a:rPr>
              <a:t>проекта</a:t>
            </a:r>
            <a:r>
              <a:rPr lang="en-US" sz="2800" dirty="0">
                <a:solidFill>
                  <a:srgbClr val="000000"/>
                </a:solidFill>
                <a:latin typeface="Raleway"/>
              </a:rPr>
              <a:t>:</a:t>
            </a:r>
            <a:endParaRPr lang="ru-RU" sz="2800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000000"/>
                </a:solidFill>
                <a:latin typeface="Raleway"/>
              </a:rPr>
              <a:t>Муратова</a:t>
            </a:r>
            <a:r>
              <a:rPr lang="en-US" sz="2800" dirty="0">
                <a:solidFill>
                  <a:srgbClr val="000000"/>
                </a:solidFill>
                <a:latin typeface="Raleway"/>
              </a:rPr>
              <a:t> М. А.</a:t>
            </a:r>
            <a:r>
              <a:rPr lang="ru-RU" sz="2800" dirty="0">
                <a:solidFill>
                  <a:srgbClr val="000000"/>
                </a:solidFill>
                <a:latin typeface="Raleway"/>
              </a:rPr>
              <a:t> - Доцент, Кандидат биологических наук.</a:t>
            </a:r>
            <a:endParaRPr lang="en-US" sz="280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0E8D8-2917-4C31-AC54-C05C24EC2FB0}"/>
              </a:ext>
            </a:extLst>
          </p:cNvPr>
          <p:cNvSpPr txBox="1"/>
          <p:nvPr/>
        </p:nvSpPr>
        <p:spPr>
          <a:xfrm>
            <a:off x="4171296" y="615897"/>
            <a:ext cx="9749001" cy="1053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19"/>
              </a:lnSpc>
            </a:pPr>
            <a:r>
              <a:rPr lang="ru-RU" sz="2800" dirty="0">
                <a:solidFill>
                  <a:srgbClr val="000000"/>
                </a:solidFill>
                <a:latin typeface="Raleway"/>
              </a:rPr>
              <a:t>ФГАОУВО  «ЮФУ»</a:t>
            </a:r>
          </a:p>
          <a:p>
            <a:pPr algn="ctr">
              <a:lnSpc>
                <a:spcPts val="3919"/>
              </a:lnSpc>
            </a:pPr>
            <a:r>
              <a:rPr lang="ru-RU" sz="2800" dirty="0">
                <a:solidFill>
                  <a:srgbClr val="000000"/>
                </a:solidFill>
                <a:latin typeface="Raleway"/>
              </a:rPr>
              <a:t>Академия психологии и педагогики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B6CD19-608F-4818-8F49-A145EA261E6E}"/>
              </a:ext>
            </a:extLst>
          </p:cNvPr>
          <p:cNvSpPr txBox="1"/>
          <p:nvPr/>
        </p:nvSpPr>
        <p:spPr>
          <a:xfrm>
            <a:off x="6861301" y="8943685"/>
            <a:ext cx="4368987" cy="1053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19"/>
              </a:lnSpc>
            </a:pPr>
            <a:r>
              <a:rPr lang="ru-RU" sz="2800" dirty="0">
                <a:solidFill>
                  <a:srgbClr val="000000"/>
                </a:solidFill>
                <a:latin typeface="Raleway"/>
              </a:rPr>
              <a:t>Ростов-на-Дону</a:t>
            </a:r>
          </a:p>
          <a:p>
            <a:pPr algn="ctr">
              <a:lnSpc>
                <a:spcPts val="3919"/>
              </a:lnSpc>
            </a:pPr>
            <a:r>
              <a:rPr lang="ru-RU" sz="2800" dirty="0">
                <a:solidFill>
                  <a:srgbClr val="000000"/>
                </a:solidFill>
                <a:latin typeface="Raleway"/>
              </a:rPr>
              <a:t>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27" t="13054" b="16149"/>
          <a:stretch/>
        </p:blipFill>
        <p:spPr>
          <a:xfrm>
            <a:off x="0" y="-1"/>
            <a:ext cx="9955406" cy="102870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06968" y="700377"/>
            <a:ext cx="7868052" cy="7692612"/>
            <a:chOff x="0" y="0"/>
            <a:chExt cx="10490736" cy="10256816"/>
          </a:xfrm>
        </p:grpSpPr>
        <p:sp>
          <p:nvSpPr>
            <p:cNvPr id="4" name="TextBox 4"/>
            <p:cNvSpPr txBox="1"/>
            <p:nvPr/>
          </p:nvSpPr>
          <p:spPr>
            <a:xfrm>
              <a:off x="29203" y="796287"/>
              <a:ext cx="10461533" cy="10076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49"/>
                </a:lnSpc>
              </a:pPr>
              <a:endParaRPr dirty="0"/>
            </a:p>
            <a:p>
              <a:pPr algn="ctr">
                <a:lnSpc>
                  <a:spcPts val="6749"/>
                </a:lnSpc>
              </a:pPr>
              <a:endParaRPr dirty="0"/>
            </a:p>
            <a:p>
              <a:pPr algn="ctr">
                <a:lnSpc>
                  <a:spcPts val="6749"/>
                </a:lnSpc>
              </a:pP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Могут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ли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кинезиологические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упражнения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способствовать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развитию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мелкой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моторики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рук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детей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старшего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дошкольного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4499" dirty="0" err="1">
                  <a:solidFill>
                    <a:srgbClr val="000000"/>
                  </a:solidFill>
                  <a:latin typeface="Raleway"/>
                </a:rPr>
                <a:t>возраста</a:t>
              </a:r>
              <a:r>
                <a:rPr lang="en-US" sz="4499" dirty="0">
                  <a:solidFill>
                    <a:srgbClr val="000000"/>
                  </a:solidFill>
                  <a:latin typeface="Raleway"/>
                </a:rPr>
                <a:t>.</a:t>
              </a:r>
            </a:p>
            <a:p>
              <a:pPr algn="ctr">
                <a:lnSpc>
                  <a:spcPts val="6749"/>
                </a:lnSpc>
              </a:pPr>
              <a:endParaRPr lang="en-US" sz="4499" dirty="0">
                <a:solidFill>
                  <a:srgbClr val="000000"/>
                </a:solidFill>
                <a:latin typeface="Raleway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23391"/>
              <a:ext cx="10490736" cy="122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5499" dirty="0" err="1">
                  <a:solidFill>
                    <a:srgbClr val="000000"/>
                  </a:solidFill>
                  <a:latin typeface="Raleway Bold"/>
                </a:rPr>
                <a:t>Проблема</a:t>
              </a:r>
              <a:endParaRPr lang="en-US" sz="5499" dirty="0">
                <a:solidFill>
                  <a:srgbClr val="000000"/>
                </a:solidFill>
                <a:latin typeface="Raleway Bold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619" t="17235" b="17235"/>
          <a:stretch/>
        </p:blipFill>
        <p:spPr>
          <a:xfrm rot="10800000">
            <a:off x="7848600" y="-2"/>
            <a:ext cx="10439400" cy="102870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49070" y="1293294"/>
            <a:ext cx="1583848" cy="158384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077342" y="232834"/>
            <a:ext cx="9144000" cy="10474559"/>
            <a:chOff x="0" y="-623391"/>
            <a:chExt cx="12192000" cy="13966079"/>
          </a:xfrm>
        </p:grpSpPr>
        <p:sp>
          <p:nvSpPr>
            <p:cNvPr id="9" name="TextBox 9"/>
            <p:cNvSpPr txBox="1"/>
            <p:nvPr/>
          </p:nvSpPr>
          <p:spPr>
            <a:xfrm>
              <a:off x="33939" y="812163"/>
              <a:ext cx="12158061" cy="1253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50"/>
                </a:lnSpc>
              </a:pPr>
              <a:endParaRPr dirty="0"/>
            </a:p>
            <a:p>
              <a:pPr algn="ctr">
                <a:lnSpc>
                  <a:spcPts val="5250"/>
                </a:lnSpc>
              </a:pPr>
              <a:endParaRPr dirty="0"/>
            </a:p>
            <a:p>
              <a:pPr algn="ctr">
                <a:lnSpc>
                  <a:spcPts val="750"/>
                </a:lnSpc>
              </a:pPr>
              <a:endParaRPr dirty="0"/>
            </a:p>
            <a:p>
              <a:pPr algn="ctr">
                <a:lnSpc>
                  <a:spcPts val="5700"/>
                </a:lnSpc>
              </a:pP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Кинезиологические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упражнения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способствуют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развитию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мелкой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моторики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,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чередуя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движение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рук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задействуются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оба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полушария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головного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мозга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,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что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</a:p>
            <a:p>
              <a:pPr algn="ctr">
                <a:lnSpc>
                  <a:spcPts val="5700"/>
                </a:lnSpc>
              </a:pP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позволяет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создать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новые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нейронные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связи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и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улучшить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межполушарное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взаимодействие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,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которое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является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основой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развития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ловкости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рук</a:t>
              </a:r>
              <a:r>
                <a:rPr lang="en-US" sz="3800" b="1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и </a:t>
              </a:r>
              <a:r>
                <a:rPr lang="en-US" sz="3800" dirty="0" err="1">
                  <a:solidFill>
                    <a:srgbClr val="000000"/>
                  </a:solidFill>
                  <a:latin typeface="Raleway"/>
                </a:rPr>
                <a:t>развити</a:t>
              </a:r>
              <a:r>
                <a:rPr lang="ru-RU" sz="3800" dirty="0">
                  <a:solidFill>
                    <a:srgbClr val="000000"/>
                  </a:solidFill>
                  <a:latin typeface="Raleway"/>
                </a:rPr>
                <a:t>я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800" b="1" dirty="0" err="1">
                  <a:solidFill>
                    <a:srgbClr val="000000"/>
                  </a:solidFill>
                  <a:latin typeface="Raleway"/>
                </a:rPr>
                <a:t>речи</a:t>
              </a:r>
              <a:r>
                <a:rPr lang="en-US" sz="3800" dirty="0">
                  <a:solidFill>
                    <a:srgbClr val="000000"/>
                  </a:solidFill>
                  <a:latin typeface="Raleway"/>
                </a:rPr>
                <a:t>.</a:t>
              </a:r>
            </a:p>
            <a:p>
              <a:pPr algn="ctr">
                <a:lnSpc>
                  <a:spcPts val="5250"/>
                </a:lnSpc>
              </a:pPr>
              <a:endParaRPr lang="en-US" sz="3800" dirty="0">
                <a:solidFill>
                  <a:srgbClr val="000000"/>
                </a:solidFill>
                <a:latin typeface="Ralewa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23391"/>
              <a:ext cx="12192000" cy="122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5499" dirty="0" err="1">
                  <a:solidFill>
                    <a:srgbClr val="000000"/>
                  </a:solidFill>
                  <a:latin typeface="Raleway Bold"/>
                </a:rPr>
                <a:t>Идея</a:t>
              </a:r>
              <a:endParaRPr lang="en-US" sz="5499" dirty="0">
                <a:solidFill>
                  <a:srgbClr val="000000"/>
                </a:solidFill>
                <a:latin typeface="Raleway Bold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941969" y="1246032"/>
            <a:ext cx="1244040" cy="15838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1" t="29616" r="31660" b="-1"/>
          <a:stretch/>
        </p:blipFill>
        <p:spPr>
          <a:xfrm rot="-2787125">
            <a:off x="1795260" y="-1277150"/>
            <a:ext cx="14762005" cy="1186637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97695" y="1047750"/>
            <a:ext cx="392597" cy="39259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7744731" y="4700298"/>
            <a:ext cx="3088313" cy="3262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7183" t="8658" r="3336" b="14201"/>
          <a:stretch>
            <a:fillRect/>
          </a:stretch>
        </p:blipFill>
        <p:spPr>
          <a:xfrm>
            <a:off x="3914855" y="3450925"/>
            <a:ext cx="3471077" cy="36668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11096865" y="4644767"/>
            <a:ext cx="3140880" cy="33179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14581514" y="2781110"/>
            <a:ext cx="3801959" cy="40163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549009" y="4120739"/>
            <a:ext cx="3079372" cy="3253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630273">
            <a:off x="294241" y="4395074"/>
            <a:ext cx="3588908" cy="27948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017063">
            <a:off x="3513281" y="3851769"/>
            <a:ext cx="4024224" cy="31338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27037">
            <a:off x="7510557" y="5044012"/>
            <a:ext cx="3588908" cy="279486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656853">
            <a:off x="10844916" y="4887034"/>
            <a:ext cx="3644777" cy="28383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284350">
            <a:off x="14157098" y="3176679"/>
            <a:ext cx="4374190" cy="340640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4298776" y="637075"/>
            <a:ext cx="9690448" cy="2359564"/>
            <a:chOff x="0" y="0"/>
            <a:chExt cx="17858685" cy="4348480"/>
          </a:xfrm>
        </p:grpSpPr>
        <p:sp>
          <p:nvSpPr>
            <p:cNvPr id="16" name="Freeform 16"/>
            <p:cNvSpPr/>
            <p:nvPr/>
          </p:nvSpPr>
          <p:spPr>
            <a:xfrm>
              <a:off x="304800" y="304800"/>
              <a:ext cx="17553885" cy="4043680"/>
            </a:xfrm>
            <a:custGeom>
              <a:avLst/>
              <a:gdLst/>
              <a:ahLst/>
              <a:cxnLst/>
              <a:rect l="l" t="t" r="r" b="b"/>
              <a:pathLst>
                <a:path w="17553885" h="4043680">
                  <a:moveTo>
                    <a:pt x="17553885" y="0"/>
                  </a:moveTo>
                  <a:lnTo>
                    <a:pt x="17553885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17249085" y="3738880"/>
                  </a:lnTo>
                  <a:lnTo>
                    <a:pt x="17249085" y="0"/>
                  </a:lnTo>
                  <a:close/>
                </a:path>
              </a:pathLst>
            </a:custGeom>
            <a:solidFill>
              <a:srgbClr val="EBB2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7553885" cy="4043680"/>
            </a:xfrm>
            <a:custGeom>
              <a:avLst/>
              <a:gdLst/>
              <a:ahLst/>
              <a:cxnLst/>
              <a:rect l="l" t="t" r="r" b="b"/>
              <a:pathLst>
                <a:path w="17553885" h="4043680">
                  <a:moveTo>
                    <a:pt x="0" y="0"/>
                  </a:moveTo>
                  <a:lnTo>
                    <a:pt x="17553885" y="0"/>
                  </a:lnTo>
                  <a:lnTo>
                    <a:pt x="17553885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F6EA81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800000">
            <a:off x="0" y="4368460"/>
            <a:ext cx="11234751" cy="591854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943807" y="1357059"/>
            <a:ext cx="14400386" cy="919596"/>
            <a:chOff x="0" y="0"/>
            <a:chExt cx="19200515" cy="122612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9525"/>
              <a:ext cx="19200515" cy="1228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Raleway Thin"/>
                </a:rPr>
                <a:t>Цель</a:t>
              </a:r>
              <a:r>
                <a:rPr lang="en-US" sz="6000" dirty="0">
                  <a:solidFill>
                    <a:srgbClr val="000000"/>
                  </a:solidFill>
                  <a:latin typeface="Raleway Thin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Raleway Thin"/>
                </a:rPr>
                <a:t>проекта</a:t>
              </a:r>
              <a:r>
                <a:rPr lang="en-US" sz="6000" dirty="0">
                  <a:solidFill>
                    <a:srgbClr val="000000"/>
                  </a:solidFill>
                  <a:latin typeface="Raleway Thin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Raleway Thin"/>
                </a:rPr>
                <a:t>по</a:t>
              </a:r>
              <a:r>
                <a:rPr lang="en-US" sz="6000" dirty="0">
                  <a:solidFill>
                    <a:srgbClr val="000000"/>
                  </a:solidFill>
                  <a:latin typeface="Raleway Thin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Raleway Thin"/>
                </a:rPr>
                <a:t>схеме</a:t>
              </a:r>
              <a:r>
                <a:rPr lang="en-US" sz="6000" dirty="0">
                  <a:solidFill>
                    <a:srgbClr val="000000"/>
                  </a:solidFill>
                  <a:latin typeface="Raleway Thin"/>
                </a:rPr>
                <a:t>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73841" y="1280175"/>
              <a:ext cx="13101764" cy="625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639031" y="4957806"/>
            <a:ext cx="899328" cy="148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31"/>
              </a:lnSpc>
            </a:pPr>
            <a:r>
              <a:rPr lang="en-US" sz="9101">
                <a:solidFill>
                  <a:srgbClr val="000000"/>
                </a:solidFill>
                <a:latin typeface="Ablation ExtraBold Bold"/>
              </a:rPr>
              <a:t>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49992" y="4575585"/>
            <a:ext cx="1000801" cy="1407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9099">
                <a:solidFill>
                  <a:srgbClr val="000000"/>
                </a:solidFill>
                <a:latin typeface="Ablation ExtraBold Bold"/>
              </a:rPr>
              <a:t>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815615" y="5631444"/>
            <a:ext cx="946547" cy="1407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9099">
                <a:solidFill>
                  <a:srgbClr val="000000"/>
                </a:solidFill>
                <a:latin typeface="Ablation ExtraBold Bold"/>
              </a:rPr>
              <a:t>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91123" y="5595019"/>
            <a:ext cx="952365" cy="1407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9099">
                <a:solidFill>
                  <a:srgbClr val="000000"/>
                </a:solidFill>
                <a:latin typeface="Ablation ExtraBold Bold"/>
              </a:rPr>
              <a:t>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039485" y="4080541"/>
            <a:ext cx="899192" cy="1407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9099">
                <a:solidFill>
                  <a:srgbClr val="000000"/>
                </a:solidFill>
                <a:latin typeface="Ablation ExtraBold Bold"/>
              </a:rPr>
              <a:t>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7059F-B235-4E07-A4AC-CB51A7147C56}"/>
              </a:ext>
            </a:extLst>
          </p:cNvPr>
          <p:cNvSpPr txBox="1"/>
          <p:nvPr/>
        </p:nvSpPr>
        <p:spPr>
          <a:xfrm>
            <a:off x="538348" y="5824363"/>
            <a:ext cx="3485248" cy="94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ru-RU" sz="3600" dirty="0">
                <a:solidFill>
                  <a:srgbClr val="000000"/>
                </a:solidFill>
                <a:latin typeface="Raleway Bold"/>
              </a:rPr>
              <a:t>Конкретность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CE421E-15B1-4B4D-B869-03134F590002}"/>
              </a:ext>
            </a:extLst>
          </p:cNvPr>
          <p:cNvSpPr txBox="1"/>
          <p:nvPr/>
        </p:nvSpPr>
        <p:spPr>
          <a:xfrm>
            <a:off x="2978321" y="3867941"/>
            <a:ext cx="5278109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err="1">
                <a:solidFill>
                  <a:srgbClr val="000000"/>
                </a:solidFill>
                <a:latin typeface="Raleway Bold"/>
              </a:rPr>
              <a:t>Измерительность</a:t>
            </a:r>
            <a:r>
              <a:rPr lang="ru-RU" sz="3600" dirty="0">
                <a:solidFill>
                  <a:srgbClr val="000000"/>
                </a:solidFill>
                <a:latin typeface="Raleway Bold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 Bold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98FE52-3B9B-43A3-BC7D-1ACC76F880EE}"/>
              </a:ext>
            </a:extLst>
          </p:cNvPr>
          <p:cNvSpPr txBox="1"/>
          <p:nvPr/>
        </p:nvSpPr>
        <p:spPr>
          <a:xfrm>
            <a:off x="7534882" y="6784849"/>
            <a:ext cx="3554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Raleway Bold"/>
              </a:rPr>
              <a:t>Достижимость 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A31FDF-61A4-4AF3-9E12-6D0195E3A329}"/>
              </a:ext>
            </a:extLst>
          </p:cNvPr>
          <p:cNvSpPr txBox="1"/>
          <p:nvPr/>
        </p:nvSpPr>
        <p:spPr>
          <a:xfrm>
            <a:off x="10894781" y="5129443"/>
            <a:ext cx="4905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Raleway Bold"/>
              </a:rPr>
              <a:t>Релевантность 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1C7A75-D210-41CD-977E-77B0FA7913AE}"/>
              </a:ext>
            </a:extLst>
          </p:cNvPr>
          <p:cNvSpPr txBox="1"/>
          <p:nvPr/>
        </p:nvSpPr>
        <p:spPr>
          <a:xfrm>
            <a:off x="14535836" y="5252679"/>
            <a:ext cx="375216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latin typeface="Raleway Bold"/>
              </a:rPr>
              <a:t>Ограниченность во времени </a:t>
            </a:r>
            <a:endParaRPr lang="ru-RU" sz="3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B19B4C-3FDB-4520-BCC1-232641F30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8" y="500336"/>
            <a:ext cx="4039516" cy="23593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94112DB-D7D7-4B5D-99EE-FB390B7C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370" y="8950755"/>
            <a:ext cx="7177667" cy="11284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BF2B98-9BC2-4D62-948E-2F6BC62A3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33" y="7912592"/>
            <a:ext cx="10229975" cy="10640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636A7D-AC0D-4FC4-A7C9-972104260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12" y="6792489"/>
            <a:ext cx="5905853" cy="11312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335F0CB-B58D-41B9-8002-4395C8646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898" y="5463142"/>
            <a:ext cx="8855670" cy="134833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483D6B0-8B53-4371-BF09-1044B91A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72" y="3430611"/>
            <a:ext cx="12325131" cy="214965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3C9D0C6-5796-46DE-8162-296225F32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72" y="2242125"/>
            <a:ext cx="12734328" cy="14936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DC3ED5D-0452-44E0-A67C-4B7D49CAC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15669" y="1248793"/>
            <a:ext cx="6654129" cy="991066"/>
          </a:xfrm>
          <a:prstGeom prst="rect">
            <a:avLst/>
          </a:prstGeom>
        </p:spPr>
      </p:pic>
      <p:pic>
        <p:nvPicPr>
          <p:cNvPr id="32" name="Рисунок 31" descr="Брушстроке">
            <a:extLst>
              <a:ext uri="{FF2B5EF4-FFF2-40B4-BE49-F238E27FC236}">
                <a16:creationId xmlns:a16="http://schemas.microsoft.com/office/drawing/2014/main" id="{D3B23075-F57E-42AC-B202-AB7AB89EE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4533" r="11008" b="43398"/>
          <a:stretch/>
        </p:blipFill>
        <p:spPr>
          <a:xfrm>
            <a:off x="5852897" y="52307"/>
            <a:ext cx="10229612" cy="136029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0454" y="156076"/>
            <a:ext cx="790157" cy="7605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2755" y="1282937"/>
            <a:ext cx="790157" cy="7605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0454" y="2384923"/>
            <a:ext cx="790157" cy="760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2755" y="3829265"/>
            <a:ext cx="790157" cy="7605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2755" y="5736896"/>
            <a:ext cx="790157" cy="7605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0454" y="6812682"/>
            <a:ext cx="790157" cy="76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38924" y="3967351"/>
            <a:ext cx="4039876" cy="57919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0454" y="7888468"/>
            <a:ext cx="790157" cy="760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2755" y="9055350"/>
            <a:ext cx="790157" cy="76052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425103" y="2462853"/>
            <a:ext cx="11072331" cy="109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4"/>
              </a:lnSpc>
            </a:pPr>
            <a:r>
              <a:rPr lang="en-US" sz="3403" dirty="0" err="1">
                <a:solidFill>
                  <a:srgbClr val="000000"/>
                </a:solidFill>
                <a:latin typeface="Raleway"/>
              </a:rPr>
              <a:t>Изучение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теоретических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материалов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для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создания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карточек</a:t>
            </a:r>
            <a:endParaRPr lang="en-US" sz="340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27404" y="5699205"/>
            <a:ext cx="6898196" cy="1290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04"/>
              </a:lnSpc>
            </a:pPr>
            <a:r>
              <a:rPr lang="en-US" sz="3403" dirty="0" err="1">
                <a:solidFill>
                  <a:srgbClr val="000000"/>
                </a:solidFill>
                <a:latin typeface="Raleway"/>
              </a:rPr>
              <a:t>Подбор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материала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для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карточек</a:t>
            </a:r>
            <a:endParaRPr lang="en-US" sz="3403" dirty="0">
              <a:solidFill>
                <a:srgbClr val="000000"/>
              </a:solidFill>
              <a:latin typeface="Raleway"/>
            </a:endParaRPr>
          </a:p>
          <a:p>
            <a:pPr marL="0" lvl="0" indent="0">
              <a:lnSpc>
                <a:spcPts val="5104"/>
              </a:lnSpc>
            </a:pPr>
            <a:endParaRPr lang="en-US" sz="340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27404" y="3772115"/>
            <a:ext cx="10230338" cy="165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4"/>
              </a:lnSpc>
            </a:pPr>
            <a:r>
              <a:rPr lang="en-US" sz="3403" dirty="0" err="1">
                <a:solidFill>
                  <a:srgbClr val="000000"/>
                </a:solidFill>
                <a:latin typeface="Raleway"/>
              </a:rPr>
              <a:t>Изучение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кинезеологических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упражнений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по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развитию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мелкой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моторики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рук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и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консультация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с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куратором</a:t>
            </a:r>
            <a:endParaRPr lang="en-US" sz="340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8924" y="557908"/>
            <a:ext cx="4039876" cy="1962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6499" dirty="0">
                <a:solidFill>
                  <a:srgbClr val="000000"/>
                </a:solidFill>
                <a:latin typeface="Raleway Thin"/>
              </a:rPr>
              <a:t>ЭТАПЫ РАБОТЫ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25103" y="152649"/>
            <a:ext cx="8348297" cy="113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24"/>
              </a:lnSpc>
            </a:pPr>
            <a:r>
              <a:rPr lang="en-US" sz="3403" dirty="0" err="1">
                <a:solidFill>
                  <a:srgbClr val="000000"/>
                </a:solidFill>
                <a:latin typeface="Raleway"/>
              </a:rPr>
              <a:t>Выбор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темы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знакомство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с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куратором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и </a:t>
            </a:r>
          </a:p>
          <a:p>
            <a:pPr marL="0" lvl="0" indent="0">
              <a:lnSpc>
                <a:spcPts val="4424"/>
              </a:lnSpc>
            </a:pPr>
            <a:r>
              <a:rPr lang="en-US" sz="3403" dirty="0" err="1">
                <a:solidFill>
                  <a:srgbClr val="000000"/>
                </a:solidFill>
                <a:latin typeface="Raleway"/>
              </a:rPr>
              <a:t>согласование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темы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27404" y="1336245"/>
            <a:ext cx="5059476" cy="129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4"/>
              </a:lnSpc>
            </a:pPr>
            <a:r>
              <a:rPr lang="en-US" sz="3403" dirty="0" err="1">
                <a:solidFill>
                  <a:srgbClr val="000000"/>
                </a:solidFill>
                <a:latin typeface="Raleway"/>
              </a:rPr>
              <a:t>Планирование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работы</a:t>
            </a:r>
            <a:endParaRPr lang="en-US" sz="3403" dirty="0">
              <a:solidFill>
                <a:srgbClr val="000000"/>
              </a:solidFill>
              <a:latin typeface="Raleway"/>
            </a:endParaRPr>
          </a:p>
          <a:p>
            <a:pPr marL="0" lvl="0" indent="0">
              <a:lnSpc>
                <a:spcPts val="5104"/>
              </a:lnSpc>
            </a:pPr>
            <a:endParaRPr lang="en-US" sz="340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427404" y="6865991"/>
            <a:ext cx="4437117" cy="129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4"/>
              </a:lnSpc>
            </a:pPr>
            <a:r>
              <a:rPr lang="en-US" sz="3403" dirty="0" err="1">
                <a:solidFill>
                  <a:srgbClr val="000000"/>
                </a:solidFill>
                <a:latin typeface="Raleway"/>
              </a:rPr>
              <a:t>Создание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карточек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</a:p>
          <a:p>
            <a:pPr marL="0" lvl="0" indent="0">
              <a:lnSpc>
                <a:spcPts val="5104"/>
              </a:lnSpc>
            </a:pPr>
            <a:endParaRPr lang="en-US" sz="340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425103" y="8032776"/>
            <a:ext cx="7334878" cy="129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4"/>
              </a:lnSpc>
            </a:pPr>
            <a:r>
              <a:rPr lang="en-US" sz="3403" dirty="0" err="1">
                <a:solidFill>
                  <a:srgbClr val="000000"/>
                </a:solidFill>
                <a:latin typeface="Raleway"/>
              </a:rPr>
              <a:t>Выполнение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технического</a:t>
            </a:r>
            <a:r>
              <a:rPr lang="en-US" sz="340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Raleway"/>
              </a:rPr>
              <a:t>задания</a:t>
            </a:r>
            <a:endParaRPr lang="en-US" sz="3403" dirty="0">
              <a:solidFill>
                <a:srgbClr val="000000"/>
              </a:solidFill>
              <a:latin typeface="Raleway"/>
            </a:endParaRPr>
          </a:p>
          <a:p>
            <a:pPr marL="0" lvl="0" indent="0">
              <a:lnSpc>
                <a:spcPts val="5104"/>
              </a:lnSpc>
            </a:pPr>
            <a:endParaRPr lang="en-US" sz="340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425103" y="9134475"/>
            <a:ext cx="5387985" cy="129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4"/>
              </a:lnSpc>
            </a:pPr>
            <a:r>
              <a:rPr lang="en-US" sz="3403">
                <a:solidFill>
                  <a:srgbClr val="000000"/>
                </a:solidFill>
                <a:latin typeface="Raleway"/>
              </a:rPr>
              <a:t>Подготовка презентации</a:t>
            </a:r>
          </a:p>
          <a:p>
            <a:pPr marL="0" lvl="0" indent="0">
              <a:lnSpc>
                <a:spcPts val="5104"/>
              </a:lnSpc>
            </a:pPr>
            <a:endParaRPr lang="en-US" sz="3403">
              <a:solidFill>
                <a:srgbClr val="000000"/>
              </a:solidFill>
              <a:latin typeface="Raleway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C47C0A09-CC0E-49C8-810A-DEFB5FB8B368}"/>
                  </a:ext>
                </a:extLst>
              </p14:cNvPr>
              <p14:cNvContentPartPr/>
              <p14:nvPr/>
            </p14:nvContentPartPr>
            <p14:xfrm>
              <a:off x="15544337" y="522514"/>
              <a:ext cx="360" cy="36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C47C0A09-CC0E-49C8-810A-DEFB5FB8B3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535697" y="513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15A4321C-53B7-4C7D-92F2-087057DB45BB}"/>
                  </a:ext>
                </a:extLst>
              </p14:cNvPr>
              <p14:cNvContentPartPr/>
              <p14:nvPr/>
            </p14:nvContentPartPr>
            <p14:xfrm>
              <a:off x="-6859183" y="1893754"/>
              <a:ext cx="36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15A4321C-53B7-4C7D-92F2-087057DB45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6912823" y="1785754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A8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917E5-A327-4781-B059-5F1FD1952C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88332" y="209635"/>
            <a:ext cx="7417800" cy="1750387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8645A3A-11E4-4067-AA80-58E8839A5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00" y="2163413"/>
            <a:ext cx="11935914" cy="6713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7220B9B-65EE-4337-947D-6ED42E674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0" y="2313413"/>
            <a:ext cx="11935914" cy="6713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8DBE744-5516-4202-9012-30A344DB8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00" y="2463413"/>
            <a:ext cx="11935914" cy="6713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6" name="Рисунок 9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DBAF678-9E5C-4E27-9053-D93AC418A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00" y="2613413"/>
            <a:ext cx="11935914" cy="6713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8" name="Рисунок 9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3884D6-8AD5-45AD-804A-949F6C3FD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00" y="2763413"/>
            <a:ext cx="11935914" cy="6713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0" name="Рисунок 9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33A24C9-D616-4521-95DB-9A296EA12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00" y="2913413"/>
            <a:ext cx="11935914" cy="6713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" name="Рисунок 10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0BF1618-F948-4C6A-9AA8-7DC3C6FD9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00" y="3063413"/>
            <a:ext cx="11935914" cy="6713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DD60213-D84D-4338-AF58-C103FE49A2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00" y="3213413"/>
            <a:ext cx="11935914" cy="6713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18C99F5-7315-49F2-85D0-F9AF3E9C0B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63413"/>
            <a:ext cx="11935914" cy="6713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076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3" t="3835" b="17244"/>
          <a:stretch/>
        </p:blipFill>
        <p:spPr>
          <a:xfrm rot="-4088867" flipH="1">
            <a:off x="14304899" y="-1366595"/>
            <a:ext cx="4429380" cy="56829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829" t="9497"/>
          <a:stretch/>
        </p:blipFill>
        <p:spPr>
          <a:xfrm rot="-9564565">
            <a:off x="4089640" y="8363994"/>
            <a:ext cx="6394003" cy="32338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044"/>
          <a:stretch/>
        </p:blipFill>
        <p:spPr>
          <a:xfrm>
            <a:off x="297063" y="6544875"/>
            <a:ext cx="4985919" cy="37421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19BBFE-29F3-4C14-BD98-53CD8E9A8D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7196" y="5360103"/>
            <a:ext cx="8323113" cy="46838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8CCE935-FB51-4FC2-92CE-F86704A6DC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5" y="5354813"/>
            <a:ext cx="8323113" cy="468909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9640785-DAD2-49B1-903E-FC50751AA2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7" y="401849"/>
            <a:ext cx="8326761" cy="46838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C3B552-1F6F-40B9-9580-0B7FC47658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7957" y="401849"/>
            <a:ext cx="8322405" cy="4683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B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F6A820-B668-4673-8A3A-D0CBB92DD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" y="0"/>
            <a:ext cx="3828620" cy="34079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1A2E8A-4D8C-4E63-A760-F81F948220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10800000">
            <a:off x="9874791" y="4903765"/>
            <a:ext cx="8413209" cy="53832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25D32-78CB-452D-B17D-61BABB8D0C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9054" y="259069"/>
            <a:ext cx="8729892" cy="144491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DC94EDF-9654-45B9-8B9F-12106AD12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761761"/>
              </p:ext>
            </p:extLst>
          </p:nvPr>
        </p:nvGraphicFramePr>
        <p:xfrm>
          <a:off x="1676400" y="1708423"/>
          <a:ext cx="14935200" cy="842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245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69858" y="1120659"/>
            <a:ext cx="8348285" cy="256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400">
                <a:solidFill>
                  <a:srgbClr val="000000"/>
                </a:solidFill>
                <a:latin typeface="Raleway Thin"/>
              </a:rPr>
              <a:t>БЛАГОДАРИМ ЗА ВНИМАНИЕ!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5443" y="5320883"/>
            <a:ext cx="3674175" cy="189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Raleway"/>
              </a:rPr>
              <a:t>С удовольствием ответим на ваши вопросы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02875" y="5320883"/>
            <a:ext cx="3453039" cy="189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Raleway"/>
              </a:rPr>
              <a:t>Мы достигаем поставленных целей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50201" flipH="1">
            <a:off x="13829553" y="-2571750"/>
            <a:ext cx="5996386" cy="720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64565">
            <a:off x="3995058" y="8514146"/>
            <a:ext cx="7315200" cy="360439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722466" y="5320883"/>
            <a:ext cx="4988104" cy="445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Raleway"/>
              </a:rPr>
              <a:t>Спонсоры - отличная возможность сделать работу эффективней.</a:t>
            </a:r>
          </a:p>
          <a:p>
            <a:pPr marL="0" lvl="0" indent="0" algn="ctr"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Raleway"/>
              </a:rPr>
              <a:t>Не упустите шанс внести свой вклад в продвижении актуальных идей!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6019" t="39490"/>
          <a:stretch/>
        </p:blipFill>
        <p:spPr>
          <a:xfrm>
            <a:off x="0" y="0"/>
            <a:ext cx="3825756" cy="3405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17677" y="4136986"/>
            <a:ext cx="960763" cy="10065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71078" y="4136986"/>
            <a:ext cx="1006514" cy="10065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513682" y="4136986"/>
            <a:ext cx="949783" cy="1006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26138" y="4382209"/>
            <a:ext cx="1006514" cy="7612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838813" y="5311358"/>
            <a:ext cx="3420487" cy="1937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4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Raleway"/>
              </a:rPr>
              <a:t>Будем рады сотрудничать с Вами!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7B102ACC8C4224F9BD39EE3AD737C8F" ma:contentTypeVersion="10" ma:contentTypeDescription="Создание документа." ma:contentTypeScope="" ma:versionID="c4b8a375ccf071165513cf3cce42c338">
  <xsd:schema xmlns:xsd="http://www.w3.org/2001/XMLSchema" xmlns:xs="http://www.w3.org/2001/XMLSchema" xmlns:p="http://schemas.microsoft.com/office/2006/metadata/properties" xmlns:ns2="70924c68-5bbd-4d39-864b-69c0b925394b" xmlns:ns3="29fabf78-b2fd-443b-854c-7d9426598c73" targetNamespace="http://schemas.microsoft.com/office/2006/metadata/properties" ma:root="true" ma:fieldsID="8a23df9c94cdd9b62fa5f6ab6dd8d0e2" ns2:_="" ns3:_="">
    <xsd:import namespace="70924c68-5bbd-4d39-864b-69c0b925394b"/>
    <xsd:import namespace="29fabf78-b2fd-443b-854c-7d9426598c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24c68-5bbd-4d39-864b-69c0b9253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abf78-b2fd-443b-854c-7d9426598c7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a6ea23-5282-4067-9726-679840bb7de5}" ma:internalName="TaxCatchAll" ma:showField="CatchAllData" ma:web="29fabf78-b2fd-443b-854c-7d9426598c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924c68-5bbd-4d39-864b-69c0b925394b">
      <Terms xmlns="http://schemas.microsoft.com/office/infopath/2007/PartnerControls"/>
    </lcf76f155ced4ddcb4097134ff3c332f>
    <TaxCatchAll xmlns="29fabf78-b2fd-443b-854c-7d9426598c73" xsi:nil="true"/>
  </documentManagement>
</p:properties>
</file>

<file path=customXml/itemProps1.xml><?xml version="1.0" encoding="utf-8"?>
<ds:datastoreItem xmlns:ds="http://schemas.openxmlformats.org/officeDocument/2006/customXml" ds:itemID="{DA7B0A39-3EC0-4CF8-AE9D-B645A1DD1CEE}"/>
</file>

<file path=customXml/itemProps2.xml><?xml version="1.0" encoding="utf-8"?>
<ds:datastoreItem xmlns:ds="http://schemas.openxmlformats.org/officeDocument/2006/customXml" ds:itemID="{11E9C602-FAE8-4B65-9FD7-9D2A69A6E7F2}"/>
</file>

<file path=customXml/itemProps3.xml><?xml version="1.0" encoding="utf-8"?>
<ds:datastoreItem xmlns:ds="http://schemas.openxmlformats.org/officeDocument/2006/customXml" ds:itemID="{AAAED71B-B53E-4178-A1C8-50B2CF67E7CB}"/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274</Words>
  <Application>Microsoft Office PowerPoint</Application>
  <PresentationFormat>Произвольный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Ablation ExtraBold Bold</vt:lpstr>
      <vt:lpstr>Arial</vt:lpstr>
      <vt:lpstr>Calibri</vt:lpstr>
      <vt:lpstr>Raleway Bold</vt:lpstr>
      <vt:lpstr>Raleway</vt:lpstr>
      <vt:lpstr>Raleway Thin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Кинезиологические упражнения для развития мелкой моторики рук у детей старшего дошкольного возраста</dc:title>
  <cp:lastModifiedBy>Милена</cp:lastModifiedBy>
  <cp:revision>1</cp:revision>
  <dcterms:created xsi:type="dcterms:W3CDTF">2006-08-16T00:00:00Z</dcterms:created>
  <dcterms:modified xsi:type="dcterms:W3CDTF">2022-04-22T00:28:12Z</dcterms:modified>
  <dc:identifier>DAE-dB9JRhE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0x010100B7B102ACC8C4224F9BD39EE3AD737C8F</vt:lpwstr>
  </property>
</Properties>
</file>