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57" r:id="rId6"/>
    <p:sldId id="271" r:id="rId7"/>
    <p:sldId id="266" r:id="rId8"/>
    <p:sldId id="263" r:id="rId9"/>
    <p:sldId id="264" r:id="rId10"/>
    <p:sldId id="260" r:id="rId11"/>
    <p:sldId id="261" r:id="rId12"/>
    <p:sldId id="267" r:id="rId13"/>
    <p:sldId id="272" r:id="rId14"/>
    <p:sldId id="268" r:id="rId15"/>
    <p:sldId id="273" r:id="rId16"/>
  </p:sldIdLst>
  <p:sldSz cx="18288000" cy="10287000"/>
  <p:notesSz cx="6858000" cy="9144000"/>
  <p:embeddedFontLst>
    <p:embeddedFont>
      <p:font typeface="Brice RegularSemiExpande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lear Sans Regular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зенюк Анастасия Евгеньевна" initials="КАЕ" lastIdx="1" clrIdx="0">
    <p:extLst>
      <p:ext uri="{19B8F6BF-5375-455C-9EA6-DF929625EA0E}">
        <p15:presenceInfo xmlns:p15="http://schemas.microsoft.com/office/powerpoint/2012/main" userId="Козенюк Анастасия Евгень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8B8"/>
    <a:srgbClr val="5941FF"/>
    <a:srgbClr val="C8FF16"/>
    <a:srgbClr val="83F933"/>
    <a:srgbClr val="1AD0E5"/>
    <a:srgbClr val="1997E4"/>
    <a:srgbClr val="19F9B0"/>
    <a:srgbClr val="1AF9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389DE1-A094-4EFB-834D-16CB341FCE0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BB7AC0-793C-4B69-AC2F-DC3862AF8551}">
      <dgm:prSet phldrT="[Текст]" custT="1"/>
      <dgm:spPr/>
      <dgm:t>
        <a:bodyPr/>
        <a:lstStyle/>
        <a:p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последнее время наблюдается </a:t>
          </a:r>
          <a:r>
            <a:rPr lang="ru-RU" sz="40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числа школьников, имеющих речевые нарушения. </a:t>
          </a:r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 показывает практика, чаще всего у детей в той или иной степени нарушено звукопроизношение. Школьники неправильно произносят звуки, заменяют их на другие, более простые по артикуляции.</a:t>
          </a:r>
        </a:p>
      </dgm:t>
    </dgm:pt>
    <dgm:pt modelId="{4F73574F-9C6E-4427-883E-A3165AE3C3DD}" type="parTrans" cxnId="{9626855C-C5C2-4F3D-A5A3-C6B9A4092711}">
      <dgm:prSet/>
      <dgm:spPr/>
      <dgm:t>
        <a:bodyPr/>
        <a:lstStyle/>
        <a:p>
          <a:endParaRPr lang="ru-RU"/>
        </a:p>
      </dgm:t>
    </dgm:pt>
    <dgm:pt modelId="{8ED44D25-98CD-4EB7-A414-129228C1DE55}" type="sibTrans" cxnId="{9626855C-C5C2-4F3D-A5A3-C6B9A4092711}">
      <dgm:prSet/>
      <dgm:spPr/>
      <dgm:t>
        <a:bodyPr/>
        <a:lstStyle/>
        <a:p>
          <a:endParaRPr lang="ru-RU"/>
        </a:p>
      </dgm:t>
    </dgm:pt>
    <dgm:pt modelId="{6567C08F-F4C7-4ABA-9451-4BF7B6051AFB}">
      <dgm:prSet phldrT="[Текст]" custT="1"/>
      <dgm:spPr/>
      <dgm:t>
        <a:bodyPr/>
        <a:lstStyle/>
        <a:p>
          <a:r>
            <a: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Одним из эффективных средств по устранению дефектов звукопроизношения является </a:t>
          </a:r>
          <a:r>
            <a:rPr lang="ru-RU" sz="40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артикуляционная гимнастика.</a:t>
          </a:r>
        </a:p>
      </dgm:t>
    </dgm:pt>
    <dgm:pt modelId="{B0F4CFAE-224F-4EEB-8FBB-1211B0216235}" type="parTrans" cxnId="{5B900DC0-D787-4BCC-8F96-683BB23F48D7}">
      <dgm:prSet/>
      <dgm:spPr/>
      <dgm:t>
        <a:bodyPr/>
        <a:lstStyle/>
        <a:p>
          <a:endParaRPr lang="ru-RU"/>
        </a:p>
      </dgm:t>
    </dgm:pt>
    <dgm:pt modelId="{91DA6CB0-B36D-4B50-9F0A-F06192B532BF}" type="sibTrans" cxnId="{5B900DC0-D787-4BCC-8F96-683BB23F48D7}">
      <dgm:prSet/>
      <dgm:spPr/>
      <dgm:t>
        <a:bodyPr/>
        <a:lstStyle/>
        <a:p>
          <a:endParaRPr lang="ru-RU"/>
        </a:p>
      </dgm:t>
    </dgm:pt>
    <dgm:pt modelId="{9E0F0E74-46ED-4EB4-B017-79CC42AD4BB1}" type="pres">
      <dgm:prSet presAssocID="{15389DE1-A094-4EFB-834D-16CB341FCE02}" presName="vert0" presStyleCnt="0">
        <dgm:presLayoutVars>
          <dgm:dir/>
          <dgm:animOne val="branch"/>
          <dgm:animLvl val="lvl"/>
        </dgm:presLayoutVars>
      </dgm:prSet>
      <dgm:spPr/>
    </dgm:pt>
    <dgm:pt modelId="{4621EC09-2622-4EA9-91E8-2798F53753CD}" type="pres">
      <dgm:prSet presAssocID="{5FBB7AC0-793C-4B69-AC2F-DC3862AF8551}" presName="thickLine" presStyleLbl="alignNode1" presStyleIdx="0" presStyleCnt="2"/>
      <dgm:spPr/>
    </dgm:pt>
    <dgm:pt modelId="{A52043D9-0706-4EAD-B05C-88AE88A904C8}" type="pres">
      <dgm:prSet presAssocID="{5FBB7AC0-793C-4B69-AC2F-DC3862AF8551}" presName="horz1" presStyleCnt="0"/>
      <dgm:spPr/>
    </dgm:pt>
    <dgm:pt modelId="{98D28580-66A8-4080-B227-F25C12403B28}" type="pres">
      <dgm:prSet presAssocID="{5FBB7AC0-793C-4B69-AC2F-DC3862AF8551}" presName="tx1" presStyleLbl="revTx" presStyleIdx="0" presStyleCnt="2"/>
      <dgm:spPr/>
    </dgm:pt>
    <dgm:pt modelId="{CE12C95D-33DD-49FA-8791-6FA69A901301}" type="pres">
      <dgm:prSet presAssocID="{5FBB7AC0-793C-4B69-AC2F-DC3862AF8551}" presName="vert1" presStyleCnt="0"/>
      <dgm:spPr/>
    </dgm:pt>
    <dgm:pt modelId="{40B2F74C-89C5-4B94-BFF1-5FD8BDF57013}" type="pres">
      <dgm:prSet presAssocID="{6567C08F-F4C7-4ABA-9451-4BF7B6051AFB}" presName="thickLine" presStyleLbl="alignNode1" presStyleIdx="1" presStyleCnt="2"/>
      <dgm:spPr/>
    </dgm:pt>
    <dgm:pt modelId="{438C4A14-1D53-4B94-A832-4914C1F1C005}" type="pres">
      <dgm:prSet presAssocID="{6567C08F-F4C7-4ABA-9451-4BF7B6051AFB}" presName="horz1" presStyleCnt="0"/>
      <dgm:spPr/>
    </dgm:pt>
    <dgm:pt modelId="{5EDE750D-2E47-4540-B6FB-65CD0E825129}" type="pres">
      <dgm:prSet presAssocID="{6567C08F-F4C7-4ABA-9451-4BF7B6051AFB}" presName="tx1" presStyleLbl="revTx" presStyleIdx="1" presStyleCnt="2"/>
      <dgm:spPr/>
    </dgm:pt>
    <dgm:pt modelId="{9D2DC903-4F07-40DA-A022-5D619A580FEC}" type="pres">
      <dgm:prSet presAssocID="{6567C08F-F4C7-4ABA-9451-4BF7B6051AFB}" presName="vert1" presStyleCnt="0"/>
      <dgm:spPr/>
    </dgm:pt>
  </dgm:ptLst>
  <dgm:cxnLst>
    <dgm:cxn modelId="{9626855C-C5C2-4F3D-A5A3-C6B9A4092711}" srcId="{15389DE1-A094-4EFB-834D-16CB341FCE02}" destId="{5FBB7AC0-793C-4B69-AC2F-DC3862AF8551}" srcOrd="0" destOrd="0" parTransId="{4F73574F-9C6E-4427-883E-A3165AE3C3DD}" sibTransId="{8ED44D25-98CD-4EB7-A414-129228C1DE55}"/>
    <dgm:cxn modelId="{118F3AA0-6601-47C7-81B7-7B0EB86A5668}" type="presOf" srcId="{15389DE1-A094-4EFB-834D-16CB341FCE02}" destId="{9E0F0E74-46ED-4EB4-B017-79CC42AD4BB1}" srcOrd="0" destOrd="0" presId="urn:microsoft.com/office/officeart/2008/layout/LinedList"/>
    <dgm:cxn modelId="{5B900DC0-D787-4BCC-8F96-683BB23F48D7}" srcId="{15389DE1-A094-4EFB-834D-16CB341FCE02}" destId="{6567C08F-F4C7-4ABA-9451-4BF7B6051AFB}" srcOrd="1" destOrd="0" parTransId="{B0F4CFAE-224F-4EEB-8FBB-1211B0216235}" sibTransId="{91DA6CB0-B36D-4B50-9F0A-F06192B532BF}"/>
    <dgm:cxn modelId="{EDE53ADA-79D6-4D49-A296-DFCAB74BBF6C}" type="presOf" srcId="{6567C08F-F4C7-4ABA-9451-4BF7B6051AFB}" destId="{5EDE750D-2E47-4540-B6FB-65CD0E825129}" srcOrd="0" destOrd="0" presId="urn:microsoft.com/office/officeart/2008/layout/LinedList"/>
    <dgm:cxn modelId="{260345E1-46B3-4C6E-8984-0A966D3E78ED}" type="presOf" srcId="{5FBB7AC0-793C-4B69-AC2F-DC3862AF8551}" destId="{98D28580-66A8-4080-B227-F25C12403B28}" srcOrd="0" destOrd="0" presId="urn:microsoft.com/office/officeart/2008/layout/LinedList"/>
    <dgm:cxn modelId="{82D60138-A00F-4CCF-BBD3-B847E0126C02}" type="presParOf" srcId="{9E0F0E74-46ED-4EB4-B017-79CC42AD4BB1}" destId="{4621EC09-2622-4EA9-91E8-2798F53753CD}" srcOrd="0" destOrd="0" presId="urn:microsoft.com/office/officeart/2008/layout/LinedList"/>
    <dgm:cxn modelId="{DEB148C4-E3BF-4BFF-81EF-2E55677BF595}" type="presParOf" srcId="{9E0F0E74-46ED-4EB4-B017-79CC42AD4BB1}" destId="{A52043D9-0706-4EAD-B05C-88AE88A904C8}" srcOrd="1" destOrd="0" presId="urn:microsoft.com/office/officeart/2008/layout/LinedList"/>
    <dgm:cxn modelId="{26CCE7DD-4699-4A19-AEC7-DFE5F150FDE9}" type="presParOf" srcId="{A52043D9-0706-4EAD-B05C-88AE88A904C8}" destId="{98D28580-66A8-4080-B227-F25C12403B28}" srcOrd="0" destOrd="0" presId="urn:microsoft.com/office/officeart/2008/layout/LinedList"/>
    <dgm:cxn modelId="{AAF96867-3D0F-43E7-9621-D871EAE4BC95}" type="presParOf" srcId="{A52043D9-0706-4EAD-B05C-88AE88A904C8}" destId="{CE12C95D-33DD-49FA-8791-6FA69A901301}" srcOrd="1" destOrd="0" presId="urn:microsoft.com/office/officeart/2008/layout/LinedList"/>
    <dgm:cxn modelId="{659A5912-C07E-4995-B72E-5EDE1120CE10}" type="presParOf" srcId="{9E0F0E74-46ED-4EB4-B017-79CC42AD4BB1}" destId="{40B2F74C-89C5-4B94-BFF1-5FD8BDF57013}" srcOrd="2" destOrd="0" presId="urn:microsoft.com/office/officeart/2008/layout/LinedList"/>
    <dgm:cxn modelId="{C9BBCF81-580B-4789-AB4D-6B5BF585C47C}" type="presParOf" srcId="{9E0F0E74-46ED-4EB4-B017-79CC42AD4BB1}" destId="{438C4A14-1D53-4B94-A832-4914C1F1C005}" srcOrd="3" destOrd="0" presId="urn:microsoft.com/office/officeart/2008/layout/LinedList"/>
    <dgm:cxn modelId="{BC20DAD5-E4B2-4B62-8C80-8B15D6DE4D87}" type="presParOf" srcId="{438C4A14-1D53-4B94-A832-4914C1F1C005}" destId="{5EDE750D-2E47-4540-B6FB-65CD0E825129}" srcOrd="0" destOrd="0" presId="urn:microsoft.com/office/officeart/2008/layout/LinedList"/>
    <dgm:cxn modelId="{36546739-F611-4B0A-9AC8-88FAE7F69C08}" type="presParOf" srcId="{438C4A14-1D53-4B94-A832-4914C1F1C005}" destId="{9D2DC903-4F07-40DA-A022-5D619A580F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7A2FE8-D413-4484-87C6-B0DB9365D880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C03CA3A-8659-4BDC-B348-99A5E733DDE2}">
      <dgm:prSet phldrT="[Текст]" custT="1"/>
      <dgm:spPr/>
      <dgm:t>
        <a:bodyPr/>
        <a:lstStyle/>
        <a:p>
          <a:r>
            <a:rPr lang="ru-RU" sz="41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Выбор темы и ее согласование с куратором</a:t>
          </a:r>
        </a:p>
      </dgm:t>
    </dgm:pt>
    <dgm:pt modelId="{DA03FB03-0E5B-4920-8309-7F93849D05BA}" type="parTrans" cxnId="{E89CECEC-6A10-49FA-9648-0F11085252C1}">
      <dgm:prSet/>
      <dgm:spPr/>
      <dgm:t>
        <a:bodyPr/>
        <a:lstStyle/>
        <a:p>
          <a:endParaRPr lang="ru-RU"/>
        </a:p>
      </dgm:t>
    </dgm:pt>
    <dgm:pt modelId="{73E1584E-C456-41A9-B604-0AFF9B2A42DE}" type="sibTrans" cxnId="{E89CECEC-6A10-49FA-9648-0F11085252C1}">
      <dgm:prSet/>
      <dgm:spPr/>
      <dgm:t>
        <a:bodyPr/>
        <a:lstStyle/>
        <a:p>
          <a:endParaRPr lang="ru-RU"/>
        </a:p>
      </dgm:t>
    </dgm:pt>
    <dgm:pt modelId="{681BB9A0-1783-4550-B2A1-09C1E6C53127}">
      <dgm:prSet phldrT="[Текст]" custT="1"/>
      <dgm:spPr/>
      <dgm:t>
        <a:bodyPr/>
        <a:lstStyle/>
        <a:p>
          <a:r>
            <a:rPr lang="ru-RU" sz="41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Изучение и подбор информации для создания комплекса упражнений</a:t>
          </a:r>
        </a:p>
      </dgm:t>
    </dgm:pt>
    <dgm:pt modelId="{A45AC615-9F01-4A5A-9D59-DB227E551890}" type="parTrans" cxnId="{F882E2DB-F436-40B9-ABF2-BD91E41AB6B8}">
      <dgm:prSet/>
      <dgm:spPr/>
      <dgm:t>
        <a:bodyPr/>
        <a:lstStyle/>
        <a:p>
          <a:endParaRPr lang="ru-RU"/>
        </a:p>
      </dgm:t>
    </dgm:pt>
    <dgm:pt modelId="{8157A999-132A-4E93-AE3B-E5CC7D0D274A}" type="sibTrans" cxnId="{F882E2DB-F436-40B9-ABF2-BD91E41AB6B8}">
      <dgm:prSet/>
      <dgm:spPr/>
      <dgm:t>
        <a:bodyPr/>
        <a:lstStyle/>
        <a:p>
          <a:endParaRPr lang="ru-RU"/>
        </a:p>
      </dgm:t>
    </dgm:pt>
    <dgm:pt modelId="{EF7C5A9D-AEE2-4BD0-9744-3BDF970D2199}">
      <dgm:prSet phldrT="[Текст]" custT="1"/>
      <dgm:spPr/>
      <dgm:t>
        <a:bodyPr/>
        <a:lstStyle/>
        <a:p>
          <a:r>
            <a:rPr lang="ru-RU" sz="41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Систематизация изученной информации, разработка пособия</a:t>
          </a:r>
        </a:p>
      </dgm:t>
    </dgm:pt>
    <dgm:pt modelId="{2291C27B-B2EB-46FB-B3F1-6E59717A1A5B}" type="parTrans" cxnId="{16965FDF-E451-4D10-A1A8-D0ECFA33308B}">
      <dgm:prSet/>
      <dgm:spPr/>
      <dgm:t>
        <a:bodyPr/>
        <a:lstStyle/>
        <a:p>
          <a:endParaRPr lang="ru-RU"/>
        </a:p>
      </dgm:t>
    </dgm:pt>
    <dgm:pt modelId="{8F970736-CCC1-4C6E-B748-9D6D7A4A4A4B}" type="sibTrans" cxnId="{16965FDF-E451-4D10-A1A8-D0ECFA33308B}">
      <dgm:prSet/>
      <dgm:spPr/>
      <dgm:t>
        <a:bodyPr/>
        <a:lstStyle/>
        <a:p>
          <a:endParaRPr lang="ru-RU"/>
        </a:p>
      </dgm:t>
    </dgm:pt>
    <dgm:pt modelId="{44B44350-13C8-4843-8DCF-032C546EB55F}">
      <dgm:prSet phldrT="[Текст]"/>
      <dgm:spPr/>
      <dgm:t>
        <a:bodyPr/>
        <a:lstStyle/>
        <a:p>
          <a:endParaRPr lang="ru-RU" dirty="0"/>
        </a:p>
      </dgm:t>
    </dgm:pt>
    <dgm:pt modelId="{50914BD4-2C39-48FD-8787-CF39E28FDDDE}" type="parTrans" cxnId="{C40AAE36-72D8-4ABE-9405-E011A62B5884}">
      <dgm:prSet/>
      <dgm:spPr/>
      <dgm:t>
        <a:bodyPr/>
        <a:lstStyle/>
        <a:p>
          <a:endParaRPr lang="ru-RU"/>
        </a:p>
      </dgm:t>
    </dgm:pt>
    <dgm:pt modelId="{FCD3D318-3139-41B3-B3DB-0AC611AB57D7}" type="sibTrans" cxnId="{C40AAE36-72D8-4ABE-9405-E011A62B5884}">
      <dgm:prSet/>
      <dgm:spPr/>
      <dgm:t>
        <a:bodyPr/>
        <a:lstStyle/>
        <a:p>
          <a:endParaRPr lang="ru-RU"/>
        </a:p>
      </dgm:t>
    </dgm:pt>
    <dgm:pt modelId="{5200664C-C9DE-4D0A-B34F-C23FCA13DC8B}">
      <dgm:prSet phldrT="[Текст]" custT="1"/>
      <dgm:spPr/>
      <dgm:t>
        <a:bodyPr/>
        <a:lstStyle/>
        <a:p>
          <a:r>
            <a:rPr lang="ru-RU" sz="41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фотографий, которые отображают поэтапное выполнение упражнений</a:t>
          </a:r>
        </a:p>
      </dgm:t>
    </dgm:pt>
    <dgm:pt modelId="{48203DDF-5D12-40EE-B293-1AE7671EC011}" type="parTrans" cxnId="{9D91D94B-6CE4-493A-9DB8-B52732B0DFE0}">
      <dgm:prSet/>
      <dgm:spPr/>
      <dgm:t>
        <a:bodyPr/>
        <a:lstStyle/>
        <a:p>
          <a:endParaRPr lang="ru-RU"/>
        </a:p>
      </dgm:t>
    </dgm:pt>
    <dgm:pt modelId="{30371A1A-F566-4C44-9CC0-E1BCBF2F104D}" type="sibTrans" cxnId="{9D91D94B-6CE4-493A-9DB8-B52732B0DFE0}">
      <dgm:prSet/>
      <dgm:spPr/>
      <dgm:t>
        <a:bodyPr/>
        <a:lstStyle/>
        <a:p>
          <a:endParaRPr lang="ru-RU"/>
        </a:p>
      </dgm:t>
    </dgm:pt>
    <dgm:pt modelId="{BCAD14A6-8AD4-48ED-A1A1-4BEDADE7756D}">
      <dgm:prSet phldrT="[Текст]" custT="1"/>
      <dgm:spPr/>
      <dgm:t>
        <a:bodyPr/>
        <a:lstStyle/>
        <a:p>
          <a:r>
            <a:rPr lang="ru-RU" sz="41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пособия, согласование его с куратором</a:t>
          </a:r>
        </a:p>
      </dgm:t>
    </dgm:pt>
    <dgm:pt modelId="{4309B420-22E1-4176-90E6-5B8386A7781B}" type="parTrans" cxnId="{650C900B-77CD-4A76-98DE-374145DC54C0}">
      <dgm:prSet/>
      <dgm:spPr/>
      <dgm:t>
        <a:bodyPr/>
        <a:lstStyle/>
        <a:p>
          <a:endParaRPr lang="ru-RU"/>
        </a:p>
      </dgm:t>
    </dgm:pt>
    <dgm:pt modelId="{0FD7A5CA-6568-46DA-8AB8-920328F4C05F}" type="sibTrans" cxnId="{650C900B-77CD-4A76-98DE-374145DC54C0}">
      <dgm:prSet/>
      <dgm:spPr/>
      <dgm:t>
        <a:bodyPr/>
        <a:lstStyle/>
        <a:p>
          <a:endParaRPr lang="ru-RU"/>
        </a:p>
      </dgm:t>
    </dgm:pt>
    <dgm:pt modelId="{7DF14618-6DDD-4468-B021-4C0923C95843}">
      <dgm:prSet phldrT="[Текст]"/>
      <dgm:spPr/>
      <dgm:t>
        <a:bodyPr/>
        <a:lstStyle/>
        <a:p>
          <a:endParaRPr lang="ru-RU" dirty="0"/>
        </a:p>
      </dgm:t>
    </dgm:pt>
    <dgm:pt modelId="{8863674C-A092-4239-8876-05585336595C}" type="parTrans" cxnId="{48D395D0-14C6-43B0-842D-95C1605AA1C8}">
      <dgm:prSet/>
      <dgm:spPr/>
      <dgm:t>
        <a:bodyPr/>
        <a:lstStyle/>
        <a:p>
          <a:endParaRPr lang="ru-RU"/>
        </a:p>
      </dgm:t>
    </dgm:pt>
    <dgm:pt modelId="{6D3DE960-1600-4DBB-B0E3-C80557509CD5}" type="sibTrans" cxnId="{48D395D0-14C6-43B0-842D-95C1605AA1C8}">
      <dgm:prSet/>
      <dgm:spPr/>
      <dgm:t>
        <a:bodyPr/>
        <a:lstStyle/>
        <a:p>
          <a:endParaRPr lang="ru-RU"/>
        </a:p>
      </dgm:t>
    </dgm:pt>
    <dgm:pt modelId="{05EB4F24-5608-4A53-809D-32809DA98F4A}" type="pres">
      <dgm:prSet presAssocID="{307A2FE8-D413-4484-87C6-B0DB9365D880}" presName="outerComposite" presStyleCnt="0">
        <dgm:presLayoutVars>
          <dgm:chMax val="5"/>
          <dgm:dir/>
          <dgm:resizeHandles val="exact"/>
        </dgm:presLayoutVars>
      </dgm:prSet>
      <dgm:spPr/>
    </dgm:pt>
    <dgm:pt modelId="{0751674C-5ED7-4551-A503-C09A10E03B80}" type="pres">
      <dgm:prSet presAssocID="{307A2FE8-D413-4484-87C6-B0DB9365D880}" presName="dummyMaxCanvas" presStyleCnt="0">
        <dgm:presLayoutVars/>
      </dgm:prSet>
      <dgm:spPr/>
    </dgm:pt>
    <dgm:pt modelId="{2FBD6267-E1F4-4290-927A-C4B28BB570DE}" type="pres">
      <dgm:prSet presAssocID="{307A2FE8-D413-4484-87C6-B0DB9365D880}" presName="FiveNodes_1" presStyleLbl="node1" presStyleIdx="0" presStyleCnt="5" custLinFactNeighborY="-34247">
        <dgm:presLayoutVars>
          <dgm:bulletEnabled val="1"/>
        </dgm:presLayoutVars>
      </dgm:prSet>
      <dgm:spPr/>
    </dgm:pt>
    <dgm:pt modelId="{F0933B77-5AD0-4943-91F3-8501E3D0080B}" type="pres">
      <dgm:prSet presAssocID="{307A2FE8-D413-4484-87C6-B0DB9365D880}" presName="FiveNodes_2" presStyleLbl="node1" presStyleIdx="1" presStyleCnt="5">
        <dgm:presLayoutVars>
          <dgm:bulletEnabled val="1"/>
        </dgm:presLayoutVars>
      </dgm:prSet>
      <dgm:spPr/>
    </dgm:pt>
    <dgm:pt modelId="{733486AA-3165-41D3-A34C-250C1958A5EF}" type="pres">
      <dgm:prSet presAssocID="{307A2FE8-D413-4484-87C6-B0DB9365D880}" presName="FiveNodes_3" presStyleLbl="node1" presStyleIdx="2" presStyleCnt="5">
        <dgm:presLayoutVars>
          <dgm:bulletEnabled val="1"/>
        </dgm:presLayoutVars>
      </dgm:prSet>
      <dgm:spPr/>
    </dgm:pt>
    <dgm:pt modelId="{C4808F71-0E9A-40FA-8DE7-75FA37699759}" type="pres">
      <dgm:prSet presAssocID="{307A2FE8-D413-4484-87C6-B0DB9365D880}" presName="FiveNodes_4" presStyleLbl="node1" presStyleIdx="3" presStyleCnt="5">
        <dgm:presLayoutVars>
          <dgm:bulletEnabled val="1"/>
        </dgm:presLayoutVars>
      </dgm:prSet>
      <dgm:spPr/>
    </dgm:pt>
    <dgm:pt modelId="{39A95349-A7AB-4555-9D87-36C34207200C}" type="pres">
      <dgm:prSet presAssocID="{307A2FE8-D413-4484-87C6-B0DB9365D880}" presName="FiveNodes_5" presStyleLbl="node1" presStyleIdx="4" presStyleCnt="5">
        <dgm:presLayoutVars>
          <dgm:bulletEnabled val="1"/>
        </dgm:presLayoutVars>
      </dgm:prSet>
      <dgm:spPr/>
    </dgm:pt>
    <dgm:pt modelId="{E8B0FC9A-A69C-4B68-A9B5-FB1DA39A6590}" type="pres">
      <dgm:prSet presAssocID="{307A2FE8-D413-4484-87C6-B0DB9365D880}" presName="FiveConn_1-2" presStyleLbl="fgAccFollowNode1" presStyleIdx="0" presStyleCnt="4">
        <dgm:presLayoutVars>
          <dgm:bulletEnabled val="1"/>
        </dgm:presLayoutVars>
      </dgm:prSet>
      <dgm:spPr/>
    </dgm:pt>
    <dgm:pt modelId="{64E1DAA9-994C-430D-869F-1C8887E5C5FD}" type="pres">
      <dgm:prSet presAssocID="{307A2FE8-D413-4484-87C6-B0DB9365D880}" presName="FiveConn_2-3" presStyleLbl="fgAccFollowNode1" presStyleIdx="1" presStyleCnt="4">
        <dgm:presLayoutVars>
          <dgm:bulletEnabled val="1"/>
        </dgm:presLayoutVars>
      </dgm:prSet>
      <dgm:spPr/>
    </dgm:pt>
    <dgm:pt modelId="{D6B5335F-6C00-478D-843F-3E43ABD96F11}" type="pres">
      <dgm:prSet presAssocID="{307A2FE8-D413-4484-87C6-B0DB9365D880}" presName="FiveConn_3-4" presStyleLbl="fgAccFollowNode1" presStyleIdx="2" presStyleCnt="4">
        <dgm:presLayoutVars>
          <dgm:bulletEnabled val="1"/>
        </dgm:presLayoutVars>
      </dgm:prSet>
      <dgm:spPr/>
    </dgm:pt>
    <dgm:pt modelId="{BB1F4F1D-4AC9-4BFB-861B-2064C3234A55}" type="pres">
      <dgm:prSet presAssocID="{307A2FE8-D413-4484-87C6-B0DB9365D880}" presName="FiveConn_4-5" presStyleLbl="fgAccFollowNode1" presStyleIdx="3" presStyleCnt="4">
        <dgm:presLayoutVars>
          <dgm:bulletEnabled val="1"/>
        </dgm:presLayoutVars>
      </dgm:prSet>
      <dgm:spPr/>
    </dgm:pt>
    <dgm:pt modelId="{6E43EEF6-648B-49E9-8C47-D60F1C875FDE}" type="pres">
      <dgm:prSet presAssocID="{307A2FE8-D413-4484-87C6-B0DB9365D880}" presName="FiveNodes_1_text" presStyleLbl="node1" presStyleIdx="4" presStyleCnt="5">
        <dgm:presLayoutVars>
          <dgm:bulletEnabled val="1"/>
        </dgm:presLayoutVars>
      </dgm:prSet>
      <dgm:spPr/>
    </dgm:pt>
    <dgm:pt modelId="{7D63DA68-5A3E-434F-B201-C05CDA59E013}" type="pres">
      <dgm:prSet presAssocID="{307A2FE8-D413-4484-87C6-B0DB9365D880}" presName="FiveNodes_2_text" presStyleLbl="node1" presStyleIdx="4" presStyleCnt="5">
        <dgm:presLayoutVars>
          <dgm:bulletEnabled val="1"/>
        </dgm:presLayoutVars>
      </dgm:prSet>
      <dgm:spPr/>
    </dgm:pt>
    <dgm:pt modelId="{BC2EBE5B-50FF-4475-94E9-0D5BCC73CACB}" type="pres">
      <dgm:prSet presAssocID="{307A2FE8-D413-4484-87C6-B0DB9365D880}" presName="FiveNodes_3_text" presStyleLbl="node1" presStyleIdx="4" presStyleCnt="5">
        <dgm:presLayoutVars>
          <dgm:bulletEnabled val="1"/>
        </dgm:presLayoutVars>
      </dgm:prSet>
      <dgm:spPr/>
    </dgm:pt>
    <dgm:pt modelId="{C371493B-836D-44B4-8B9A-4C080F0EFE83}" type="pres">
      <dgm:prSet presAssocID="{307A2FE8-D413-4484-87C6-B0DB9365D880}" presName="FiveNodes_4_text" presStyleLbl="node1" presStyleIdx="4" presStyleCnt="5">
        <dgm:presLayoutVars>
          <dgm:bulletEnabled val="1"/>
        </dgm:presLayoutVars>
      </dgm:prSet>
      <dgm:spPr/>
    </dgm:pt>
    <dgm:pt modelId="{1662004A-4551-45DC-97C9-68AA203D4E76}" type="pres">
      <dgm:prSet presAssocID="{307A2FE8-D413-4484-87C6-B0DB9365D88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0D7430A-0BA8-4509-AF6A-186948ECC9C1}" type="presOf" srcId="{30371A1A-F566-4C44-9CC0-E1BCBF2F104D}" destId="{BB1F4F1D-4AC9-4BFB-861B-2064C3234A55}" srcOrd="0" destOrd="0" presId="urn:microsoft.com/office/officeart/2005/8/layout/vProcess5"/>
    <dgm:cxn modelId="{650C900B-77CD-4A76-98DE-374145DC54C0}" srcId="{307A2FE8-D413-4484-87C6-B0DB9365D880}" destId="{BCAD14A6-8AD4-48ED-A1A1-4BEDADE7756D}" srcOrd="4" destOrd="0" parTransId="{4309B420-22E1-4176-90E6-5B8386A7781B}" sibTransId="{0FD7A5CA-6568-46DA-8AB8-920328F4C05F}"/>
    <dgm:cxn modelId="{97DD190C-7EDF-4B27-BE23-D161965C2CCA}" type="presOf" srcId="{8157A999-132A-4E93-AE3B-E5CC7D0D274A}" destId="{64E1DAA9-994C-430D-869F-1C8887E5C5FD}" srcOrd="0" destOrd="0" presId="urn:microsoft.com/office/officeart/2005/8/layout/vProcess5"/>
    <dgm:cxn modelId="{421F680F-8FFF-4902-BB62-C2BCB1CA940A}" type="presOf" srcId="{681BB9A0-1783-4550-B2A1-09C1E6C53127}" destId="{7D63DA68-5A3E-434F-B201-C05CDA59E013}" srcOrd="1" destOrd="0" presId="urn:microsoft.com/office/officeart/2005/8/layout/vProcess5"/>
    <dgm:cxn modelId="{CA709426-B17A-4240-B7E8-16E15C7AC619}" type="presOf" srcId="{EF7C5A9D-AEE2-4BD0-9744-3BDF970D2199}" destId="{BC2EBE5B-50FF-4475-94E9-0D5BCC73CACB}" srcOrd="1" destOrd="0" presId="urn:microsoft.com/office/officeart/2005/8/layout/vProcess5"/>
    <dgm:cxn modelId="{C40AAE36-72D8-4ABE-9405-E011A62B5884}" srcId="{307A2FE8-D413-4484-87C6-B0DB9365D880}" destId="{44B44350-13C8-4843-8DCF-032C546EB55F}" srcOrd="6" destOrd="0" parTransId="{50914BD4-2C39-48FD-8787-CF39E28FDDDE}" sibTransId="{FCD3D318-3139-41B3-B3DB-0AC611AB57D7}"/>
    <dgm:cxn modelId="{A3430E3F-B5F7-461C-B6DE-E95F4FE52DC8}" type="presOf" srcId="{8F970736-CCC1-4C6E-B748-9D6D7A4A4A4B}" destId="{D6B5335F-6C00-478D-843F-3E43ABD96F11}" srcOrd="0" destOrd="0" presId="urn:microsoft.com/office/officeart/2005/8/layout/vProcess5"/>
    <dgm:cxn modelId="{22085964-F622-4F2D-82E5-FBE1E224580B}" type="presOf" srcId="{681BB9A0-1783-4550-B2A1-09C1E6C53127}" destId="{F0933B77-5AD0-4943-91F3-8501E3D0080B}" srcOrd="0" destOrd="0" presId="urn:microsoft.com/office/officeart/2005/8/layout/vProcess5"/>
    <dgm:cxn modelId="{18FD6C68-A808-42BD-8E87-3D7201CB2149}" type="presOf" srcId="{5200664C-C9DE-4D0A-B34F-C23FCA13DC8B}" destId="{C371493B-836D-44B4-8B9A-4C080F0EFE83}" srcOrd="1" destOrd="0" presId="urn:microsoft.com/office/officeart/2005/8/layout/vProcess5"/>
    <dgm:cxn modelId="{9D91D94B-6CE4-493A-9DB8-B52732B0DFE0}" srcId="{307A2FE8-D413-4484-87C6-B0DB9365D880}" destId="{5200664C-C9DE-4D0A-B34F-C23FCA13DC8B}" srcOrd="3" destOrd="0" parTransId="{48203DDF-5D12-40EE-B293-1AE7671EC011}" sibTransId="{30371A1A-F566-4C44-9CC0-E1BCBF2F104D}"/>
    <dgm:cxn modelId="{773A6775-8618-481A-9602-98C37BC99693}" type="presOf" srcId="{4C03CA3A-8659-4BDC-B348-99A5E733DDE2}" destId="{6E43EEF6-648B-49E9-8C47-D60F1C875FDE}" srcOrd="1" destOrd="0" presId="urn:microsoft.com/office/officeart/2005/8/layout/vProcess5"/>
    <dgm:cxn modelId="{9154C387-1F78-4752-8FC6-72B0EF44407B}" type="presOf" srcId="{307A2FE8-D413-4484-87C6-B0DB9365D880}" destId="{05EB4F24-5608-4A53-809D-32809DA98F4A}" srcOrd="0" destOrd="0" presId="urn:microsoft.com/office/officeart/2005/8/layout/vProcess5"/>
    <dgm:cxn modelId="{70C09292-E848-493E-BC7B-048A3A8D6462}" type="presOf" srcId="{73E1584E-C456-41A9-B604-0AFF9B2A42DE}" destId="{E8B0FC9A-A69C-4B68-A9B5-FB1DA39A6590}" srcOrd="0" destOrd="0" presId="urn:microsoft.com/office/officeart/2005/8/layout/vProcess5"/>
    <dgm:cxn modelId="{7130CA93-C874-4AF1-8A45-AAE82375AC51}" type="presOf" srcId="{BCAD14A6-8AD4-48ED-A1A1-4BEDADE7756D}" destId="{39A95349-A7AB-4555-9D87-36C34207200C}" srcOrd="0" destOrd="0" presId="urn:microsoft.com/office/officeart/2005/8/layout/vProcess5"/>
    <dgm:cxn modelId="{856C4199-2B69-4889-8255-DBD35F8AB5B1}" type="presOf" srcId="{4C03CA3A-8659-4BDC-B348-99A5E733DDE2}" destId="{2FBD6267-E1F4-4290-927A-C4B28BB570DE}" srcOrd="0" destOrd="0" presId="urn:microsoft.com/office/officeart/2005/8/layout/vProcess5"/>
    <dgm:cxn modelId="{7F229ACA-6D12-4125-9BB3-C6A3A4BC255C}" type="presOf" srcId="{EF7C5A9D-AEE2-4BD0-9744-3BDF970D2199}" destId="{733486AA-3165-41D3-A34C-250C1958A5EF}" srcOrd="0" destOrd="0" presId="urn:microsoft.com/office/officeart/2005/8/layout/vProcess5"/>
    <dgm:cxn modelId="{48D395D0-14C6-43B0-842D-95C1605AA1C8}" srcId="{307A2FE8-D413-4484-87C6-B0DB9365D880}" destId="{7DF14618-6DDD-4468-B021-4C0923C95843}" srcOrd="5" destOrd="0" parTransId="{8863674C-A092-4239-8876-05585336595C}" sibTransId="{6D3DE960-1600-4DBB-B0E3-C80557509CD5}"/>
    <dgm:cxn modelId="{BEF368D3-FEED-41FD-A550-536EB8FAFE1E}" type="presOf" srcId="{5200664C-C9DE-4D0A-B34F-C23FCA13DC8B}" destId="{C4808F71-0E9A-40FA-8DE7-75FA37699759}" srcOrd="0" destOrd="0" presId="urn:microsoft.com/office/officeart/2005/8/layout/vProcess5"/>
    <dgm:cxn modelId="{182C68D5-D918-4574-B62F-955B0D9B4E88}" type="presOf" srcId="{BCAD14A6-8AD4-48ED-A1A1-4BEDADE7756D}" destId="{1662004A-4551-45DC-97C9-68AA203D4E76}" srcOrd="1" destOrd="0" presId="urn:microsoft.com/office/officeart/2005/8/layout/vProcess5"/>
    <dgm:cxn modelId="{F882E2DB-F436-40B9-ABF2-BD91E41AB6B8}" srcId="{307A2FE8-D413-4484-87C6-B0DB9365D880}" destId="{681BB9A0-1783-4550-B2A1-09C1E6C53127}" srcOrd="1" destOrd="0" parTransId="{A45AC615-9F01-4A5A-9D59-DB227E551890}" sibTransId="{8157A999-132A-4E93-AE3B-E5CC7D0D274A}"/>
    <dgm:cxn modelId="{16965FDF-E451-4D10-A1A8-D0ECFA33308B}" srcId="{307A2FE8-D413-4484-87C6-B0DB9365D880}" destId="{EF7C5A9D-AEE2-4BD0-9744-3BDF970D2199}" srcOrd="2" destOrd="0" parTransId="{2291C27B-B2EB-46FB-B3F1-6E59717A1A5B}" sibTransId="{8F970736-CCC1-4C6E-B748-9D6D7A4A4A4B}"/>
    <dgm:cxn modelId="{E89CECEC-6A10-49FA-9648-0F11085252C1}" srcId="{307A2FE8-D413-4484-87C6-B0DB9365D880}" destId="{4C03CA3A-8659-4BDC-B348-99A5E733DDE2}" srcOrd="0" destOrd="0" parTransId="{DA03FB03-0E5B-4920-8309-7F93849D05BA}" sibTransId="{73E1584E-C456-41A9-B604-0AFF9B2A42DE}"/>
    <dgm:cxn modelId="{58409DB8-C548-4FEC-89DC-AD82C7D6963D}" type="presParOf" srcId="{05EB4F24-5608-4A53-809D-32809DA98F4A}" destId="{0751674C-5ED7-4551-A503-C09A10E03B80}" srcOrd="0" destOrd="0" presId="urn:microsoft.com/office/officeart/2005/8/layout/vProcess5"/>
    <dgm:cxn modelId="{C58171DF-5E19-4881-AD45-FB5B0F8CDB33}" type="presParOf" srcId="{05EB4F24-5608-4A53-809D-32809DA98F4A}" destId="{2FBD6267-E1F4-4290-927A-C4B28BB570DE}" srcOrd="1" destOrd="0" presId="urn:microsoft.com/office/officeart/2005/8/layout/vProcess5"/>
    <dgm:cxn modelId="{2A7DE490-8C78-4ECE-A436-D36EA6B6B74E}" type="presParOf" srcId="{05EB4F24-5608-4A53-809D-32809DA98F4A}" destId="{F0933B77-5AD0-4943-91F3-8501E3D0080B}" srcOrd="2" destOrd="0" presId="urn:microsoft.com/office/officeart/2005/8/layout/vProcess5"/>
    <dgm:cxn modelId="{F04F2343-3788-4F04-8177-B434FAB7B25F}" type="presParOf" srcId="{05EB4F24-5608-4A53-809D-32809DA98F4A}" destId="{733486AA-3165-41D3-A34C-250C1958A5EF}" srcOrd="3" destOrd="0" presId="urn:microsoft.com/office/officeart/2005/8/layout/vProcess5"/>
    <dgm:cxn modelId="{21D4AC6A-99D6-4D7A-BF9B-B77901C53C5D}" type="presParOf" srcId="{05EB4F24-5608-4A53-809D-32809DA98F4A}" destId="{C4808F71-0E9A-40FA-8DE7-75FA37699759}" srcOrd="4" destOrd="0" presId="urn:microsoft.com/office/officeart/2005/8/layout/vProcess5"/>
    <dgm:cxn modelId="{6872A590-4F20-48C2-9B72-FBAFE8E7CC0D}" type="presParOf" srcId="{05EB4F24-5608-4A53-809D-32809DA98F4A}" destId="{39A95349-A7AB-4555-9D87-36C34207200C}" srcOrd="5" destOrd="0" presId="urn:microsoft.com/office/officeart/2005/8/layout/vProcess5"/>
    <dgm:cxn modelId="{D48477A2-640C-48D8-8ED3-59E3897B2C9F}" type="presParOf" srcId="{05EB4F24-5608-4A53-809D-32809DA98F4A}" destId="{E8B0FC9A-A69C-4B68-A9B5-FB1DA39A6590}" srcOrd="6" destOrd="0" presId="urn:microsoft.com/office/officeart/2005/8/layout/vProcess5"/>
    <dgm:cxn modelId="{AEB67E88-DF13-4A0F-8DAB-2A2A3CC6C2D7}" type="presParOf" srcId="{05EB4F24-5608-4A53-809D-32809DA98F4A}" destId="{64E1DAA9-994C-430D-869F-1C8887E5C5FD}" srcOrd="7" destOrd="0" presId="urn:microsoft.com/office/officeart/2005/8/layout/vProcess5"/>
    <dgm:cxn modelId="{B61B8C65-B9EF-482E-BD5F-90167BD3B8F1}" type="presParOf" srcId="{05EB4F24-5608-4A53-809D-32809DA98F4A}" destId="{D6B5335F-6C00-478D-843F-3E43ABD96F11}" srcOrd="8" destOrd="0" presId="urn:microsoft.com/office/officeart/2005/8/layout/vProcess5"/>
    <dgm:cxn modelId="{4EBCC17C-9CF7-4702-BAD0-CF21A2D1EC0D}" type="presParOf" srcId="{05EB4F24-5608-4A53-809D-32809DA98F4A}" destId="{BB1F4F1D-4AC9-4BFB-861B-2064C3234A55}" srcOrd="9" destOrd="0" presId="urn:microsoft.com/office/officeart/2005/8/layout/vProcess5"/>
    <dgm:cxn modelId="{4D3F5E23-0391-477F-882E-80351253BEA1}" type="presParOf" srcId="{05EB4F24-5608-4A53-809D-32809DA98F4A}" destId="{6E43EEF6-648B-49E9-8C47-D60F1C875FDE}" srcOrd="10" destOrd="0" presId="urn:microsoft.com/office/officeart/2005/8/layout/vProcess5"/>
    <dgm:cxn modelId="{656A580D-D97B-41EE-9409-224CCF5FF805}" type="presParOf" srcId="{05EB4F24-5608-4A53-809D-32809DA98F4A}" destId="{7D63DA68-5A3E-434F-B201-C05CDA59E013}" srcOrd="11" destOrd="0" presId="urn:microsoft.com/office/officeart/2005/8/layout/vProcess5"/>
    <dgm:cxn modelId="{D1FA855D-D941-41EF-B847-BA002CEC6DFD}" type="presParOf" srcId="{05EB4F24-5608-4A53-809D-32809DA98F4A}" destId="{BC2EBE5B-50FF-4475-94E9-0D5BCC73CACB}" srcOrd="12" destOrd="0" presId="urn:microsoft.com/office/officeart/2005/8/layout/vProcess5"/>
    <dgm:cxn modelId="{B36FA174-2109-422C-A97A-A99987DA4B86}" type="presParOf" srcId="{05EB4F24-5608-4A53-809D-32809DA98F4A}" destId="{C371493B-836D-44B4-8B9A-4C080F0EFE83}" srcOrd="13" destOrd="0" presId="urn:microsoft.com/office/officeart/2005/8/layout/vProcess5"/>
    <dgm:cxn modelId="{EC117B71-B22A-4415-AFA9-51D2922FD5E8}" type="presParOf" srcId="{05EB4F24-5608-4A53-809D-32809DA98F4A}" destId="{1662004A-4551-45DC-97C9-68AA203D4E7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1EC09-2622-4EA9-91E8-2798F53753CD}">
      <dsp:nvSpPr>
        <dsp:cNvPr id="0" name=""/>
        <dsp:cNvSpPr/>
      </dsp:nvSpPr>
      <dsp:spPr>
        <a:xfrm>
          <a:off x="0" y="0"/>
          <a:ext cx="15316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28580-66A8-4080-B227-F25C12403B28}">
      <dsp:nvSpPr>
        <dsp:cNvPr id="0" name=""/>
        <dsp:cNvSpPr/>
      </dsp:nvSpPr>
      <dsp:spPr>
        <a:xfrm>
          <a:off x="0" y="0"/>
          <a:ext cx="15316200" cy="361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последнее время наблюдается </a:t>
          </a:r>
          <a:r>
            <a:rPr lang="ru-RU" sz="400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числа школьников, имеющих речевые нарушения. </a:t>
          </a: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 показывает практика, чаще всего у детей в той или иной степени нарушено звукопроизношение. Школьники неправильно произносят звуки, заменяют их на другие, более простые по артикуляции.</a:t>
          </a:r>
        </a:p>
      </dsp:txBody>
      <dsp:txXfrm>
        <a:off x="0" y="0"/>
        <a:ext cx="15316200" cy="3619499"/>
      </dsp:txXfrm>
    </dsp:sp>
    <dsp:sp modelId="{40B2F74C-89C5-4B94-BFF1-5FD8BDF57013}">
      <dsp:nvSpPr>
        <dsp:cNvPr id="0" name=""/>
        <dsp:cNvSpPr/>
      </dsp:nvSpPr>
      <dsp:spPr>
        <a:xfrm>
          <a:off x="0" y="3619499"/>
          <a:ext cx="15316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E750D-2E47-4540-B6FB-65CD0E825129}">
      <dsp:nvSpPr>
        <dsp:cNvPr id="0" name=""/>
        <dsp:cNvSpPr/>
      </dsp:nvSpPr>
      <dsp:spPr>
        <a:xfrm>
          <a:off x="0" y="3619499"/>
          <a:ext cx="15316200" cy="361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Одним из эффективных средств по устранению дефектов звукопроизношения является </a:t>
          </a:r>
          <a:r>
            <a:rPr lang="ru-RU" sz="4000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артикуляционная гимнастика.</a:t>
          </a:r>
        </a:p>
      </dsp:txBody>
      <dsp:txXfrm>
        <a:off x="0" y="3619499"/>
        <a:ext cx="15316200" cy="3619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D6267-E1F4-4290-927A-C4B28BB570DE}">
      <dsp:nvSpPr>
        <dsp:cNvPr id="0" name=""/>
        <dsp:cNvSpPr/>
      </dsp:nvSpPr>
      <dsp:spPr>
        <a:xfrm>
          <a:off x="0" y="0"/>
          <a:ext cx="12065838" cy="1335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Выбор темы и ее согласование с куратором</a:t>
          </a:r>
        </a:p>
      </dsp:txBody>
      <dsp:txXfrm>
        <a:off x="39102" y="39102"/>
        <a:ext cx="10469044" cy="1256820"/>
      </dsp:txXfrm>
    </dsp:sp>
    <dsp:sp modelId="{F0933B77-5AD0-4943-91F3-8501E3D0080B}">
      <dsp:nvSpPr>
        <dsp:cNvPr id="0" name=""/>
        <dsp:cNvSpPr/>
      </dsp:nvSpPr>
      <dsp:spPr>
        <a:xfrm>
          <a:off x="901020" y="1520444"/>
          <a:ext cx="12065838" cy="1335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Изучение и подбор информации для создания комплекса упражнений</a:t>
          </a:r>
        </a:p>
      </dsp:txBody>
      <dsp:txXfrm>
        <a:off x="940122" y="1559546"/>
        <a:ext cx="10218848" cy="1256820"/>
      </dsp:txXfrm>
    </dsp:sp>
    <dsp:sp modelId="{733486AA-3165-41D3-A34C-250C1958A5EF}">
      <dsp:nvSpPr>
        <dsp:cNvPr id="0" name=""/>
        <dsp:cNvSpPr/>
      </dsp:nvSpPr>
      <dsp:spPr>
        <a:xfrm>
          <a:off x="1802040" y="3040887"/>
          <a:ext cx="12065838" cy="1335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Систематизация изученной информации, разработка пособия</a:t>
          </a:r>
        </a:p>
      </dsp:txBody>
      <dsp:txXfrm>
        <a:off x="1841142" y="3079989"/>
        <a:ext cx="10218848" cy="1256820"/>
      </dsp:txXfrm>
    </dsp:sp>
    <dsp:sp modelId="{C4808F71-0E9A-40FA-8DE7-75FA37699759}">
      <dsp:nvSpPr>
        <dsp:cNvPr id="0" name=""/>
        <dsp:cNvSpPr/>
      </dsp:nvSpPr>
      <dsp:spPr>
        <a:xfrm>
          <a:off x="2703061" y="4561332"/>
          <a:ext cx="12065838" cy="1335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фотографий, которые отображают поэтапное выполнение упражнений</a:t>
          </a:r>
        </a:p>
      </dsp:txBody>
      <dsp:txXfrm>
        <a:off x="2742163" y="4600434"/>
        <a:ext cx="10218848" cy="1256820"/>
      </dsp:txXfrm>
    </dsp:sp>
    <dsp:sp modelId="{39A95349-A7AB-4555-9D87-36C34207200C}">
      <dsp:nvSpPr>
        <dsp:cNvPr id="0" name=""/>
        <dsp:cNvSpPr/>
      </dsp:nvSpPr>
      <dsp:spPr>
        <a:xfrm>
          <a:off x="3604081" y="6081775"/>
          <a:ext cx="12065838" cy="1335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пособия, согласование его с куратором</a:t>
          </a:r>
        </a:p>
      </dsp:txBody>
      <dsp:txXfrm>
        <a:off x="3643183" y="6120877"/>
        <a:ext cx="10218848" cy="1256820"/>
      </dsp:txXfrm>
    </dsp:sp>
    <dsp:sp modelId="{E8B0FC9A-A69C-4B68-A9B5-FB1DA39A6590}">
      <dsp:nvSpPr>
        <dsp:cNvPr id="0" name=""/>
        <dsp:cNvSpPr/>
      </dsp:nvSpPr>
      <dsp:spPr>
        <a:xfrm>
          <a:off x="11198072" y="975309"/>
          <a:ext cx="867765" cy="86776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11393319" y="975309"/>
        <a:ext cx="477271" cy="652993"/>
      </dsp:txXfrm>
    </dsp:sp>
    <dsp:sp modelId="{64E1DAA9-994C-430D-869F-1C8887E5C5FD}">
      <dsp:nvSpPr>
        <dsp:cNvPr id="0" name=""/>
        <dsp:cNvSpPr/>
      </dsp:nvSpPr>
      <dsp:spPr>
        <a:xfrm>
          <a:off x="12099093" y="2495753"/>
          <a:ext cx="867765" cy="86776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12294340" y="2495753"/>
        <a:ext cx="477271" cy="652993"/>
      </dsp:txXfrm>
    </dsp:sp>
    <dsp:sp modelId="{D6B5335F-6C00-478D-843F-3E43ABD96F11}">
      <dsp:nvSpPr>
        <dsp:cNvPr id="0" name=""/>
        <dsp:cNvSpPr/>
      </dsp:nvSpPr>
      <dsp:spPr>
        <a:xfrm>
          <a:off x="13000113" y="3993946"/>
          <a:ext cx="867765" cy="86776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13195360" y="3993946"/>
        <a:ext cx="477271" cy="652993"/>
      </dsp:txXfrm>
    </dsp:sp>
    <dsp:sp modelId="{BB1F4F1D-4AC9-4BFB-861B-2064C3234A55}">
      <dsp:nvSpPr>
        <dsp:cNvPr id="0" name=""/>
        <dsp:cNvSpPr/>
      </dsp:nvSpPr>
      <dsp:spPr>
        <a:xfrm>
          <a:off x="13901134" y="5529224"/>
          <a:ext cx="867765" cy="86776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14096381" y="5529224"/>
        <a:ext cx="477271" cy="652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3230502" y="-656449"/>
            <a:ext cx="11562266" cy="1159989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8FF16"/>
            </a:solidFill>
          </p:spPr>
        </p:sp>
      </p:grpSp>
      <p:sp>
        <p:nvSpPr>
          <p:cNvPr id="2" name="Овал 1">
            <a:extLst>
              <a:ext uri="{FF2B5EF4-FFF2-40B4-BE49-F238E27FC236}">
                <a16:creationId xmlns:a16="http://schemas.microsoft.com/office/drawing/2014/main" id="{A84488B6-0A3E-4205-B21D-471077760487}"/>
              </a:ext>
            </a:extLst>
          </p:cNvPr>
          <p:cNvSpPr/>
          <p:nvPr/>
        </p:nvSpPr>
        <p:spPr>
          <a:xfrm>
            <a:off x="-2507945" y="266699"/>
            <a:ext cx="10744200" cy="9753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8830893" y="2495906"/>
            <a:ext cx="980804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</a:t>
            </a:r>
          </a:p>
          <a:p>
            <a:pPr algn="ctr"/>
            <a:r>
              <a:rPr 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1 курса бакалавриата</a:t>
            </a:r>
          </a:p>
          <a:p>
            <a:pPr algn="ctr"/>
            <a:r>
              <a:rPr 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б-о-21ПП-44.03.03.01-о1</a:t>
            </a:r>
          </a:p>
          <a:p>
            <a:pPr algn="ctr"/>
            <a:r>
              <a:rPr 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Козенюк Анастасия Евгеньевна, </a:t>
            </a:r>
          </a:p>
          <a:p>
            <a:pPr algn="ctr"/>
            <a:r>
              <a:rPr lang="ru-RU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Смолко</a:t>
            </a:r>
            <a:r>
              <a:rPr 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Вероника Владимировна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16CA3-493E-4B42-8016-20A0E18F96EC}"/>
              </a:ext>
            </a:extLst>
          </p:cNvPr>
          <p:cNvSpPr txBox="1"/>
          <p:nvPr/>
        </p:nvSpPr>
        <p:spPr>
          <a:xfrm>
            <a:off x="8902898" y="484091"/>
            <a:ext cx="97360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ФГАОУВО  «ЮФУ»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психологии и педагогики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коррекционной педагогики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A20902-D226-443E-9326-AB0E9BDE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076" y="2019300"/>
            <a:ext cx="9118145" cy="58587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4AE2FF-3091-41C0-A921-9DEA3CED6367}"/>
              </a:ext>
            </a:extLst>
          </p:cNvPr>
          <p:cNvSpPr txBox="1"/>
          <p:nvPr/>
        </p:nvSpPr>
        <p:spPr>
          <a:xfrm>
            <a:off x="9258110" y="5523384"/>
            <a:ext cx="8953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коррекционной педагогики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Степень: Кандидат биологических наук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Муратова Марианна Алексеевна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B7BEA3-F3BD-40C9-94EF-B9D101CB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0" y="7744044"/>
            <a:ext cx="2250752" cy="19764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C9474D1-9688-4C3D-B47C-A01841FF4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504" y="234462"/>
            <a:ext cx="2461735" cy="2235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AE274F-C8C5-4D1C-AE0B-37B5B034965B}"/>
              </a:ext>
            </a:extLst>
          </p:cNvPr>
          <p:cNvSpPr txBox="1"/>
          <p:nvPr/>
        </p:nvSpPr>
        <p:spPr>
          <a:xfrm>
            <a:off x="12018320" y="8383446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941FF"/>
          </a:solid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B802D1-C62F-4DA8-BA72-22F1AE552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5" t="22224" r="28042" b="15558"/>
          <a:stretch/>
        </p:blipFill>
        <p:spPr>
          <a:xfrm>
            <a:off x="246277" y="1295400"/>
            <a:ext cx="9051693" cy="7696200"/>
          </a:xfrm>
          <a:prstGeom prst="rect">
            <a:avLst/>
          </a:prstGeom>
          <a:ln w="38100">
            <a:solidFill>
              <a:srgbClr val="3208B8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48C585-0211-4BD5-9013-099DF546E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0" t="22224" r="28126" b="8891"/>
          <a:stretch/>
        </p:blipFill>
        <p:spPr>
          <a:xfrm>
            <a:off x="9616573" y="1295400"/>
            <a:ext cx="8352824" cy="7696200"/>
          </a:xfrm>
          <a:prstGeom prst="rect">
            <a:avLst/>
          </a:prstGeom>
          <a:ln w="38100">
            <a:solidFill>
              <a:srgbClr val="3208B8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613" y="1297941"/>
            <a:ext cx="7172872" cy="1936787"/>
            <a:chOff x="0" y="0"/>
            <a:chExt cx="7032610" cy="1898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2610" cy="1898914"/>
            </a:xfrm>
            <a:custGeom>
              <a:avLst/>
              <a:gdLst/>
              <a:ahLst/>
              <a:cxnLst/>
              <a:rect l="l" t="t" r="r" b="b"/>
              <a:pathLst>
                <a:path w="7032610" h="1898914">
                  <a:moveTo>
                    <a:pt x="7032610" y="949457"/>
                  </a:moveTo>
                  <a:lnTo>
                    <a:pt x="7032610" y="949457"/>
                  </a:lnTo>
                  <a:cubicBezTo>
                    <a:pt x="7032610" y="1470416"/>
                    <a:pt x="6604239" y="1898914"/>
                    <a:pt x="607566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lnTo>
                    <a:pt x="0" y="949457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6075665" y="0"/>
                  </a:lnTo>
                  <a:cubicBezTo>
                    <a:pt x="6604112" y="0"/>
                    <a:pt x="7032610" y="428371"/>
                    <a:pt x="7032610" y="949457"/>
                  </a:cubicBezTo>
                  <a:close/>
                </a:path>
              </a:pathLst>
            </a:custGeom>
            <a:solidFill>
              <a:srgbClr val="C8FF1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926485" y="3772387"/>
            <a:ext cx="7172872" cy="1936787"/>
            <a:chOff x="0" y="0"/>
            <a:chExt cx="7032610" cy="18989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32610" cy="1898914"/>
            </a:xfrm>
            <a:custGeom>
              <a:avLst/>
              <a:gdLst/>
              <a:ahLst/>
              <a:cxnLst/>
              <a:rect l="l" t="t" r="r" b="b"/>
              <a:pathLst>
                <a:path w="7032610" h="1898914">
                  <a:moveTo>
                    <a:pt x="7032610" y="949457"/>
                  </a:moveTo>
                  <a:lnTo>
                    <a:pt x="7032610" y="949457"/>
                  </a:lnTo>
                  <a:cubicBezTo>
                    <a:pt x="7032610" y="1470416"/>
                    <a:pt x="6604239" y="1898914"/>
                    <a:pt x="607566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lnTo>
                    <a:pt x="0" y="949457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6075665" y="0"/>
                  </a:lnTo>
                  <a:cubicBezTo>
                    <a:pt x="6604112" y="0"/>
                    <a:pt x="7032610" y="428371"/>
                    <a:pt x="7032610" y="949457"/>
                  </a:cubicBezTo>
                  <a:close/>
                </a:path>
              </a:pathLst>
            </a:custGeom>
            <a:solidFill>
              <a:srgbClr val="C8FF1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431553" y="6470153"/>
            <a:ext cx="7172872" cy="1936787"/>
            <a:chOff x="0" y="0"/>
            <a:chExt cx="7032610" cy="1898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32610" cy="1898914"/>
            </a:xfrm>
            <a:custGeom>
              <a:avLst/>
              <a:gdLst/>
              <a:ahLst/>
              <a:cxnLst/>
              <a:rect l="l" t="t" r="r" b="b"/>
              <a:pathLst>
                <a:path w="7032610" h="1898914">
                  <a:moveTo>
                    <a:pt x="7032610" y="949457"/>
                  </a:moveTo>
                  <a:lnTo>
                    <a:pt x="7032610" y="949457"/>
                  </a:lnTo>
                  <a:cubicBezTo>
                    <a:pt x="7032610" y="1470416"/>
                    <a:pt x="6604239" y="1898914"/>
                    <a:pt x="607566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lnTo>
                    <a:pt x="0" y="949457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6075665" y="0"/>
                  </a:lnTo>
                  <a:cubicBezTo>
                    <a:pt x="6604112" y="0"/>
                    <a:pt x="7032610" y="428371"/>
                    <a:pt x="7032610" y="949457"/>
                  </a:cubicBezTo>
                  <a:close/>
                </a:path>
              </a:pathLst>
            </a:custGeom>
            <a:solidFill>
              <a:srgbClr val="C8FF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074709" y="1851581"/>
            <a:ext cx="2579939" cy="62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67"/>
              </a:lnSpc>
            </a:pPr>
            <a:r>
              <a:rPr lang="en-US" sz="4425" spc="-44">
                <a:solidFill>
                  <a:srgbClr val="5941FF"/>
                </a:solidFill>
                <a:latin typeface="Brice RegularSemiExpanded"/>
              </a:rPr>
              <a:t>300 руб.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31273" y="4565957"/>
            <a:ext cx="2579939" cy="65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32"/>
              </a:lnSpc>
            </a:pPr>
            <a:r>
              <a:rPr lang="en-US" sz="4575" spc="-45">
                <a:solidFill>
                  <a:srgbClr val="5941FF"/>
                </a:solidFill>
                <a:latin typeface="Brice RegularSemiExpanded"/>
              </a:rPr>
              <a:t>800 руб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36342" y="7326588"/>
            <a:ext cx="2579939" cy="52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42"/>
              </a:lnSpc>
            </a:pPr>
            <a:r>
              <a:rPr lang="en-US" sz="3675" spc="-36">
                <a:solidFill>
                  <a:srgbClr val="5941FF"/>
                </a:solidFill>
                <a:latin typeface="Brice RegularSemiExpanded"/>
              </a:rPr>
              <a:t>2000 руб.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65557" y="1722875"/>
            <a:ext cx="2510599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Brice RegularSemiExpanded"/>
              </a:rPr>
              <a:t>Базовый план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49277" y="4253567"/>
            <a:ext cx="2349864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Brice RegularSemiExpanded"/>
              </a:rPr>
              <a:t>Расширенный план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27456" y="6951333"/>
            <a:ext cx="2382011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Brice RegularSemiExpanded"/>
              </a:rPr>
              <a:t>План «Премиум»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6150343"/>
            <a:ext cx="5833980" cy="2182582"/>
            <a:chOff x="0" y="0"/>
            <a:chExt cx="7778640" cy="291011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66675"/>
              <a:ext cx="7778640" cy="1388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20"/>
                </a:lnSpc>
              </a:pPr>
              <a:r>
                <a:rPr lang="en-US" sz="7200" spc="-72">
                  <a:solidFill>
                    <a:srgbClr val="5941FF"/>
                  </a:solidFill>
                  <a:latin typeface="Brice RegularSemiExpanded"/>
                </a:rPr>
                <a:t>Цены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873155"/>
              <a:ext cx="7778640" cy="989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5"/>
                </a:lnSpc>
                <a:spcBef>
                  <a:spcPct val="0"/>
                </a:spcBef>
              </a:pPr>
              <a:r>
                <a:rPr lang="en-US" sz="2175" u="none">
                  <a:solidFill>
                    <a:srgbClr val="000000"/>
                  </a:solidFill>
                  <a:latin typeface="Clear Sans Regular"/>
                </a:rPr>
                <a:t>Объясните способ ценообразования для каждого варианта вашего товара или услуги.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5941FF"/>
          </a:solidFill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3D91BB-C4F4-4088-B896-23AD57B4B7C0}"/>
              </a:ext>
            </a:extLst>
          </p:cNvPr>
          <p:cNvSpPr/>
          <p:nvPr/>
        </p:nvSpPr>
        <p:spPr>
          <a:xfrm>
            <a:off x="457200" y="571500"/>
            <a:ext cx="17297399" cy="9144000"/>
          </a:xfrm>
          <a:prstGeom prst="rect">
            <a:avLst/>
          </a:prstGeom>
          <a:solidFill>
            <a:srgbClr val="C8FF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756512F-FC45-474B-B77E-70EFBE4EF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22169" r="6878" b="9122"/>
          <a:stretch/>
        </p:blipFill>
        <p:spPr>
          <a:xfrm>
            <a:off x="753613" y="1418681"/>
            <a:ext cx="16644818" cy="7352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9209" y="266700"/>
            <a:ext cx="1100749" cy="110074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8FF1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048688" y="9032340"/>
            <a:ext cx="1100749" cy="110074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8FF16"/>
            </a:solidFill>
          </p:spPr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F2F26C-48F6-4064-B734-3F5997ED7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 t="25078" r="27808" b="12224"/>
          <a:stretch/>
        </p:blipFill>
        <p:spPr>
          <a:xfrm>
            <a:off x="1384984" y="114300"/>
            <a:ext cx="7620000" cy="61950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9DDF9F-8699-41B3-9175-7336D1FFB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t="34626" r="26251" b="19293"/>
          <a:stretch/>
        </p:blipFill>
        <p:spPr>
          <a:xfrm>
            <a:off x="1384984" y="6160882"/>
            <a:ext cx="7620000" cy="4000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256025F-2CE4-4FC4-A9BF-D5F9F5071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3336" r="25627" b="10811"/>
          <a:stretch/>
        </p:blipFill>
        <p:spPr>
          <a:xfrm>
            <a:off x="10475786" y="114300"/>
            <a:ext cx="6288214" cy="503668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475616B-7CDB-49EB-A29E-D8E555CE8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t="26990" r="28126" b="13464"/>
          <a:stretch/>
        </p:blipFill>
        <p:spPr>
          <a:xfrm>
            <a:off x="10442693" y="5327641"/>
            <a:ext cx="6323332" cy="4841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AD4F11-4795-4E81-8B8F-480FB100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54" y="235051"/>
            <a:ext cx="17447091" cy="98168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CB9E42-395B-4E47-8065-53022BF3A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t="22224" r="25626" b="16668"/>
          <a:stretch/>
        </p:blipFill>
        <p:spPr>
          <a:xfrm>
            <a:off x="582377" y="2184772"/>
            <a:ext cx="9466502" cy="6198306"/>
          </a:xfrm>
          <a:prstGeom prst="rect">
            <a:avLst/>
          </a:prstGeom>
          <a:ln w="38100">
            <a:solidFill>
              <a:srgbClr val="3208B8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AEDE6F-7FA4-4C95-AE62-3CAB4AB3E8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22221" r="26362" b="17782"/>
          <a:stretch/>
        </p:blipFill>
        <p:spPr>
          <a:xfrm>
            <a:off x="10363200" y="431034"/>
            <a:ext cx="6477000" cy="4702628"/>
          </a:xfrm>
          <a:prstGeom prst="rect">
            <a:avLst/>
          </a:prstGeom>
          <a:ln w="38100">
            <a:solidFill>
              <a:srgbClr val="3208B8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C962AB-CABB-4C46-A499-136F904F7E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24523" r="24624" b="9291"/>
          <a:stretch/>
        </p:blipFill>
        <p:spPr>
          <a:xfrm>
            <a:off x="10363200" y="5329645"/>
            <a:ext cx="6477000" cy="4539344"/>
          </a:xfrm>
          <a:prstGeom prst="rect">
            <a:avLst/>
          </a:prstGeom>
          <a:ln w="38100">
            <a:solidFill>
              <a:srgbClr val="3208B8"/>
            </a:solidFill>
          </a:ln>
        </p:spPr>
      </p:pic>
    </p:spTree>
    <p:extLst>
      <p:ext uri="{BB962C8B-B14F-4D97-AF65-F5344CB8AC3E}">
        <p14:creationId xmlns:p14="http://schemas.microsoft.com/office/powerpoint/2010/main" val="146441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5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C8FF16"/>
          </a:solidFill>
        </p:spPr>
      </p:sp>
      <p:grpSp>
        <p:nvGrpSpPr>
          <p:cNvPr id="26" name="Group 26"/>
          <p:cNvGrpSpPr/>
          <p:nvPr/>
        </p:nvGrpSpPr>
        <p:grpSpPr>
          <a:xfrm rot="5400000">
            <a:off x="-3871719" y="3467095"/>
            <a:ext cx="8772137" cy="1028700"/>
            <a:chOff x="0" y="0"/>
            <a:chExt cx="16320507" cy="1913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320508" cy="1913890"/>
            </a:xfrm>
            <a:custGeom>
              <a:avLst/>
              <a:gdLst/>
              <a:ahLst/>
              <a:cxnLst/>
              <a:rect l="l" t="t" r="r" b="b"/>
              <a:pathLst>
                <a:path w="16320508" h="1913890">
                  <a:moveTo>
                    <a:pt x="16320508" y="956945"/>
                  </a:moveTo>
                  <a:lnTo>
                    <a:pt x="16320508" y="956945"/>
                  </a:lnTo>
                  <a:cubicBezTo>
                    <a:pt x="16320508" y="1485392"/>
                    <a:pt x="15892137" y="1913890"/>
                    <a:pt x="1536356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363563" y="0"/>
                  </a:lnTo>
                  <a:cubicBezTo>
                    <a:pt x="15892010" y="0"/>
                    <a:pt x="16320508" y="428371"/>
                    <a:pt x="16320508" y="956945"/>
                  </a:cubicBezTo>
                  <a:close/>
                </a:path>
              </a:pathLst>
            </a:custGeom>
            <a:solidFill>
              <a:srgbClr val="5941FF"/>
            </a:solidFill>
          </p:spPr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96CB507-9B5E-4948-80E3-19CC833E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8081" y="-190500"/>
            <a:ext cx="1029919" cy="10287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E62CE39-2DC8-4776-AD11-B0A5A73B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8560" y="6972300"/>
            <a:ext cx="1030313" cy="87729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5AD590-EA8A-43EB-8AE6-A8E52116CE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22224" r="28751" b="8891"/>
          <a:stretch/>
        </p:blipFill>
        <p:spPr>
          <a:xfrm>
            <a:off x="1193289" y="266700"/>
            <a:ext cx="7548717" cy="6324600"/>
          </a:xfrm>
          <a:prstGeom prst="rect">
            <a:avLst/>
          </a:prstGeom>
          <a:ln w="28575">
            <a:solidFill>
              <a:srgbClr val="3208B8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CA726E8-962D-4D8F-AFEE-EC1AF066DF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5" t="22221" r="26637" b="10004"/>
          <a:stretch/>
        </p:blipFill>
        <p:spPr>
          <a:xfrm>
            <a:off x="8906593" y="3131424"/>
            <a:ext cx="8163835" cy="6752802"/>
          </a:xfrm>
          <a:prstGeom prst="rect">
            <a:avLst/>
          </a:prstGeom>
          <a:ln w="28575">
            <a:solidFill>
              <a:srgbClr val="3208B8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B62673-FDB6-4DFA-9625-AFBF827B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" y="1933196"/>
            <a:ext cx="1029919" cy="10287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FB22C8-6DB7-498C-A371-FFD0F2F3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" y="-381000"/>
            <a:ext cx="1030313" cy="8772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88A77-5A4A-44B2-B26D-74D7FBE7698A}"/>
              </a:ext>
            </a:extLst>
          </p:cNvPr>
          <p:cNvSpPr txBox="1"/>
          <p:nvPr/>
        </p:nvSpPr>
        <p:spPr>
          <a:xfrm>
            <a:off x="2819400" y="2082091"/>
            <a:ext cx="13268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594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Вас появились вопросы – пожалуйста, обращайтесь. Мы обязательно на них ответим!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9E4C2-C4D6-4B62-B91D-204C2842762A}"/>
              </a:ext>
            </a:extLst>
          </p:cNvPr>
          <p:cNvSpPr txBox="1"/>
          <p:nvPr/>
        </p:nvSpPr>
        <p:spPr>
          <a:xfrm>
            <a:off x="4024312" y="4312503"/>
            <a:ext cx="10858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594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Хорошего настроения и удачного дня!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2C1529-938A-44F4-851A-8A20E98A1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461" y="6635250"/>
            <a:ext cx="4215838" cy="29299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BD4DDB-2B91-4321-BF18-61C4B55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687" y="-1491749"/>
            <a:ext cx="1029919" cy="10287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6B1DFD-E6EF-4EDF-BDD8-EAEDE19AB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927" y="6635250"/>
            <a:ext cx="1030313" cy="87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5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2CB379-9ED8-4E65-8172-481E0CC22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0" y="801525"/>
            <a:ext cx="1029919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47800" y="571500"/>
            <a:ext cx="7496102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72"/>
              </a:lnSpc>
            </a:pPr>
            <a:r>
              <a:rPr lang="ru-RU" sz="9600" spc="-99" dirty="0">
                <a:solidFill>
                  <a:srgbClr val="594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en-US" sz="9600" spc="-99" dirty="0">
              <a:solidFill>
                <a:srgbClr val="594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0112B1-C569-4FA6-8DDE-EEA93A5C5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0" y="-952500"/>
            <a:ext cx="1030313" cy="9386882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EDA9A90-3ED7-423D-9006-CD59B1CB2B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023280"/>
              </p:ext>
            </p:extLst>
          </p:nvPr>
        </p:nvGraphicFramePr>
        <p:xfrm>
          <a:off x="1447800" y="2325525"/>
          <a:ext cx="15316200" cy="723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E68AAE-3A05-4C1B-B4AA-51F09E492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0" y="6754141"/>
            <a:ext cx="3532859" cy="3532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5941FF"/>
          </a:solidFill>
        </p:spPr>
      </p:sp>
      <p:grpSp>
        <p:nvGrpSpPr>
          <p:cNvPr id="5" name="Group 5"/>
          <p:cNvGrpSpPr/>
          <p:nvPr/>
        </p:nvGrpSpPr>
        <p:grpSpPr>
          <a:xfrm>
            <a:off x="228600" y="9033767"/>
            <a:ext cx="1068884" cy="1068884"/>
            <a:chOff x="0" y="0"/>
            <a:chExt cx="1425178" cy="142517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25178" cy="1425178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8FF16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328869" y="292447"/>
              <a:ext cx="792841" cy="679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endParaRPr lang="en-US" sz="3760" dirty="0">
                <a:solidFill>
                  <a:srgbClr val="5941FF"/>
                </a:solidFill>
                <a:latin typeface="Brice RegularSemiExpande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8600" y="184349"/>
            <a:ext cx="1068884" cy="1068884"/>
            <a:chOff x="0" y="0"/>
            <a:chExt cx="1425178" cy="142517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425178" cy="1425178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8FF1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328869" y="292447"/>
              <a:ext cx="792841" cy="679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endParaRPr lang="en-US" sz="3760" dirty="0">
                <a:solidFill>
                  <a:srgbClr val="5941FF"/>
                </a:solidFill>
                <a:latin typeface="Brice RegularSemiExpanded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F546F23-84F1-4623-B2BF-23611242535E}"/>
              </a:ext>
            </a:extLst>
          </p:cNvPr>
          <p:cNvSpPr txBox="1"/>
          <p:nvPr/>
        </p:nvSpPr>
        <p:spPr>
          <a:xfrm>
            <a:off x="2514600" y="14859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pic>
        <p:nvPicPr>
          <p:cNvPr id="22" name="Рисунок 21" descr="Вопросительный знак">
            <a:extLst>
              <a:ext uri="{FF2B5EF4-FFF2-40B4-BE49-F238E27FC236}">
                <a16:creationId xmlns:a16="http://schemas.microsoft.com/office/drawing/2014/main" id="{363BAA9E-D670-4CC9-A80E-0A57706D8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2200" y="158716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804B48-BBEF-4FD1-94F9-4AAEC5D54B6E}"/>
              </a:ext>
            </a:extLst>
          </p:cNvPr>
          <p:cNvSpPr txBox="1"/>
          <p:nvPr/>
        </p:nvSpPr>
        <p:spPr>
          <a:xfrm>
            <a:off x="11963400" y="1485900"/>
            <a:ext cx="3205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594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</p:txBody>
      </p:sp>
      <p:pic>
        <p:nvPicPr>
          <p:cNvPr id="25" name="Рисунок 24" descr="Маркеры-галочки">
            <a:extLst>
              <a:ext uri="{FF2B5EF4-FFF2-40B4-BE49-F238E27FC236}">
                <a16:creationId xmlns:a16="http://schemas.microsoft.com/office/drawing/2014/main" id="{BD4CD817-6058-4B96-892B-EF5A5932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79868" y="1594783"/>
            <a:ext cx="787063" cy="787063"/>
          </a:xfrm>
          <a:prstGeom prst="rect">
            <a:avLst/>
          </a:prstGeom>
        </p:spPr>
      </p:pic>
      <p:pic>
        <p:nvPicPr>
          <p:cNvPr id="27" name="Рисунок 26" descr="Стрелка: небольшой изгиб">
            <a:extLst>
              <a:ext uri="{FF2B5EF4-FFF2-40B4-BE49-F238E27FC236}">
                <a16:creationId xmlns:a16="http://schemas.microsoft.com/office/drawing/2014/main" id="{F5D336BD-6613-4C50-B1E3-454FF281F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3300" y="3848100"/>
            <a:ext cx="3581400" cy="2209800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883FAB6-FF0F-4A4A-96DC-179F067B3E9A}"/>
              </a:ext>
            </a:extLst>
          </p:cNvPr>
          <p:cNvSpPr/>
          <p:nvPr/>
        </p:nvSpPr>
        <p:spPr>
          <a:xfrm>
            <a:off x="1676400" y="3086100"/>
            <a:ext cx="5791200" cy="3886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FD082F3-EE13-48A1-8CD9-E4FD2A8E2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4700" y="3086100"/>
            <a:ext cx="5822185" cy="3917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0DF1E27-27D5-485F-A381-DCE517993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90123" y="180244"/>
            <a:ext cx="1066892" cy="107298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EB184E2-6A3C-4BCD-BB4C-F6D7DA1FD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90123" y="9029662"/>
            <a:ext cx="1066892" cy="107298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25C4293-5BC8-4525-9A77-64D55024BC27}"/>
              </a:ext>
            </a:extLst>
          </p:cNvPr>
          <p:cNvSpPr txBox="1"/>
          <p:nvPr/>
        </p:nvSpPr>
        <p:spPr>
          <a:xfrm>
            <a:off x="1676400" y="3444150"/>
            <a:ext cx="5791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594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качественного пособия для подготовительного этапа к постановке звуков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A28562-3305-4B17-88A0-0D00D9D97F28}"/>
              </a:ext>
            </a:extLst>
          </p:cNvPr>
          <p:cNvSpPr txBox="1"/>
          <p:nvPr/>
        </p:nvSpPr>
        <p:spPr>
          <a:xfrm>
            <a:off x="10934700" y="3274885"/>
            <a:ext cx="56768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94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комплекса специальных упражнений артикуляционной гимнастики, который направлен на развитие артикуляционной моторики у детей школьного возраста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F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8600" y="266700"/>
            <a:ext cx="17830800" cy="9829800"/>
          </a:xfrm>
          <a:prstGeom prst="rect">
            <a:avLst/>
          </a:prstGeom>
          <a:solidFill>
            <a:srgbClr val="5941FF"/>
          </a:solid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29137-33D9-4B79-84D0-A36163250536}"/>
              </a:ext>
            </a:extLst>
          </p:cNvPr>
          <p:cNvSpPr txBox="1"/>
          <p:nvPr/>
        </p:nvSpPr>
        <p:spPr>
          <a:xfrm>
            <a:off x="6080116" y="413141"/>
            <a:ext cx="6127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4430FBE-BDE6-4331-80FA-10C6FCD9D539}"/>
              </a:ext>
            </a:extLst>
          </p:cNvPr>
          <p:cNvSpPr/>
          <p:nvPr/>
        </p:nvSpPr>
        <p:spPr>
          <a:xfrm>
            <a:off x="990600" y="2476500"/>
            <a:ext cx="3810000" cy="3581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разработка пособия для формирование звукопроизношения у детей школьного возраста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AABA60-4173-404F-9598-7B459024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9012" y="2489200"/>
            <a:ext cx="3834716" cy="36030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2C37DD-3A35-4823-A8F6-84516B412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221" y="2489200"/>
            <a:ext cx="3834716" cy="36030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70C7E1-2A06-4ABA-A095-22AAC8BF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125" y="5765800"/>
            <a:ext cx="3834716" cy="3603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EB24BD-8B51-4422-8225-ACAEA9051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959" y="5765800"/>
            <a:ext cx="3834716" cy="36030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45C15A-CB3C-43FC-9C66-3744AB00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47" y="1289834"/>
            <a:ext cx="2019105" cy="24196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5DD4F3-EBB3-4FDF-A81F-359F9D13E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498" y="4587757"/>
            <a:ext cx="2397252" cy="23456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851016-0187-4502-A9A7-132A8BA8F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985" y="1266687"/>
            <a:ext cx="2216602" cy="24196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221112-6E6D-4192-9E15-79F04962B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4891" y="4601485"/>
            <a:ext cx="2065986" cy="2321440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9BE99960-770F-4375-BA45-2718C0A04FAC}"/>
              </a:ext>
            </a:extLst>
          </p:cNvPr>
          <p:cNvSpPr/>
          <p:nvPr/>
        </p:nvSpPr>
        <p:spPr>
          <a:xfrm>
            <a:off x="14425020" y="1638301"/>
            <a:ext cx="1575249" cy="1440608"/>
          </a:xfrm>
          <a:prstGeom prst="ellipse">
            <a:avLst/>
          </a:prstGeom>
          <a:solidFill>
            <a:srgbClr val="83F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2345E3-9DEB-4AA7-9A3C-FE0F3738A8EB}"/>
              </a:ext>
            </a:extLst>
          </p:cNvPr>
          <p:cNvSpPr txBox="1"/>
          <p:nvPr/>
        </p:nvSpPr>
        <p:spPr>
          <a:xfrm>
            <a:off x="1112618" y="3153887"/>
            <a:ext cx="361952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пособия для формирования звукопроизношения у детей школьного возраста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E31BFE-4476-4321-A3D4-1E63E12EE408}"/>
              </a:ext>
            </a:extLst>
          </p:cNvPr>
          <p:cNvSpPr txBox="1"/>
          <p:nvPr/>
        </p:nvSpPr>
        <p:spPr>
          <a:xfrm>
            <a:off x="3844291" y="6189441"/>
            <a:ext cx="387055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одно пособие с наглядными картинками, которые будут отображать поэтапное выполнение упражнений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EEB234-EB13-4F1A-AD16-CE0ECD938296}"/>
              </a:ext>
            </a:extLst>
          </p:cNvPr>
          <p:cNvSpPr txBox="1"/>
          <p:nvPr/>
        </p:nvSpPr>
        <p:spPr>
          <a:xfrm>
            <a:off x="13676170" y="3790146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месяцев, чтобы создать пособие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225938-7074-428A-A719-4B6744F760EC}"/>
              </a:ext>
            </a:extLst>
          </p:cNvPr>
          <p:cNvSpPr txBox="1"/>
          <p:nvPr/>
        </p:nvSpPr>
        <p:spPr>
          <a:xfrm>
            <a:off x="10290526" y="6197061"/>
            <a:ext cx="383471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наше пособие будет способствовать эффективным занятиям родителей с детьми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4CCCDB-77EB-408C-B25F-583A5F947D02}"/>
              </a:ext>
            </a:extLst>
          </p:cNvPr>
          <p:cNvSpPr txBox="1"/>
          <p:nvPr/>
        </p:nvSpPr>
        <p:spPr>
          <a:xfrm>
            <a:off x="7055986" y="3153886"/>
            <a:ext cx="397918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поставленных задач, благодаря которым получится создать пособие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3F2063F-A6F2-4C65-878A-DF7CB527B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4174" y="6858719"/>
            <a:ext cx="2478130" cy="291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425928" cy="10287000"/>
          </a:xfrm>
          <a:prstGeom prst="rect">
            <a:avLst/>
          </a:prstGeom>
          <a:solidFill>
            <a:srgbClr val="C8FF16"/>
          </a:solidFill>
        </p:spPr>
      </p:sp>
      <p:sp>
        <p:nvSpPr>
          <p:cNvPr id="3" name="TextBox 3"/>
          <p:cNvSpPr txBox="1"/>
          <p:nvPr/>
        </p:nvSpPr>
        <p:spPr>
          <a:xfrm>
            <a:off x="381000" y="597737"/>
            <a:ext cx="914068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ru-RU" sz="7200" b="1" dirty="0">
                <a:solidFill>
                  <a:srgbClr val="594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7200" dirty="0">
              <a:solidFill>
                <a:srgbClr val="5941FF"/>
              </a:solidFill>
              <a:latin typeface="Brice RegularSemiExpand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90448" y="1951699"/>
            <a:ext cx="1064114" cy="1068884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941FF"/>
          </a:solidFill>
        </p:spPr>
        <p:txBody>
          <a:bodyPr/>
          <a:lstStyle/>
          <a:p>
            <a:pPr algn="ctr"/>
            <a:br>
              <a:rPr lang="ru-RU" b="1" dirty="0">
                <a:solidFill>
                  <a:srgbClr val="C8FF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C8FF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74486" y="3760572"/>
            <a:ext cx="1068884" cy="1068884"/>
            <a:chOff x="0" y="0"/>
            <a:chExt cx="1425178" cy="142517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425178" cy="1425178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941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328869" y="292447"/>
              <a:ext cx="792841" cy="856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C8FF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85678" y="5519298"/>
            <a:ext cx="1068884" cy="1068884"/>
            <a:chOff x="0" y="0"/>
            <a:chExt cx="1425178" cy="142517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25178" cy="1425178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941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28869" y="292447"/>
              <a:ext cx="792841" cy="856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C8FF1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DD6CFD2-5733-4E9E-BD2D-8F2707531A74}"/>
              </a:ext>
            </a:extLst>
          </p:cNvPr>
          <p:cNvSpPr txBox="1"/>
          <p:nvPr/>
        </p:nvSpPr>
        <p:spPr>
          <a:xfrm>
            <a:off x="8279335" y="1866045"/>
            <a:ext cx="960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значимость артикуляционной гимнастики для формирования правильного звукопроизношения;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6A2174-2FD7-4789-99D9-7F30D5DF495E}"/>
              </a:ext>
            </a:extLst>
          </p:cNvPr>
          <p:cNvSpPr txBox="1"/>
          <p:nvPr/>
        </p:nvSpPr>
        <p:spPr>
          <a:xfrm>
            <a:off x="8279335" y="3760572"/>
            <a:ext cx="9189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 совершенствовать артикуляционную моторику;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4656A2-D74D-4BE6-9C0C-7445A759A276}"/>
              </a:ext>
            </a:extLst>
          </p:cNvPr>
          <p:cNvSpPr txBox="1"/>
          <p:nvPr/>
        </p:nvSpPr>
        <p:spPr>
          <a:xfrm>
            <a:off x="8279335" y="5481975"/>
            <a:ext cx="98638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упражнения для артикуляционной гимнастики для шипящих, свистящих и сонорных звуков;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E42647C-4200-4C50-9ABB-2352D930E08F}"/>
              </a:ext>
            </a:extLst>
          </p:cNvPr>
          <p:cNvSpPr/>
          <p:nvPr/>
        </p:nvSpPr>
        <p:spPr>
          <a:xfrm>
            <a:off x="6865679" y="7184315"/>
            <a:ext cx="1064114" cy="1102866"/>
          </a:xfrm>
          <a:prstGeom prst="ellipse">
            <a:avLst/>
          </a:prstGeom>
          <a:solidFill>
            <a:srgbClr val="59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8FF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3BEB32-3F0B-4A79-826B-B15D22D99A23}"/>
              </a:ext>
            </a:extLst>
          </p:cNvPr>
          <p:cNvSpPr txBox="1"/>
          <p:nvPr/>
        </p:nvSpPr>
        <p:spPr>
          <a:xfrm>
            <a:off x="8187894" y="6950918"/>
            <a:ext cx="96926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и разработать комплекс артикуляционной гимнастики с учетом недостатков звукопроизношения детей для проведения в группе и дома.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8D9B27-1351-4EB2-9299-2C546AAC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08" y="5182791"/>
            <a:ext cx="5999972" cy="5105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6CCC54A-B239-4ACF-A494-3DBC8DE01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401285"/>
              </p:ext>
            </p:extLst>
          </p:nvPr>
        </p:nvGraphicFramePr>
        <p:xfrm>
          <a:off x="1557287" y="2009284"/>
          <a:ext cx="15669920" cy="741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4D5875-896F-466C-A8AE-6464D01F8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38300"/>
            <a:ext cx="1029919" cy="1028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0C17D-3DA3-43A2-85DF-217364C7C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19100"/>
            <a:ext cx="1030313" cy="87729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475236-F550-41C7-91B2-61C588685A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57687" y="-419100"/>
            <a:ext cx="1030313" cy="102848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3062D4-CFE5-42B5-A9FD-F11C5A62E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88167" y="6362700"/>
            <a:ext cx="1030313" cy="8772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078FA2-C1A1-4199-89F6-C94BCA337B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0043" y="445351"/>
            <a:ext cx="7239000" cy="1204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574B64-FED9-41A7-9503-0D4D5413C682}"/>
              </a:ext>
            </a:extLst>
          </p:cNvPr>
          <p:cNvSpPr txBox="1"/>
          <p:nvPr/>
        </p:nvSpPr>
        <p:spPr>
          <a:xfrm>
            <a:off x="2165172" y="528990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проектом: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61586D-7F49-45F2-B1C7-88AFCEEF3A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43732" y="215900"/>
            <a:ext cx="2167316" cy="26184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C18595-19F3-4F7E-96C6-908BE076D7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8485" y="7962900"/>
            <a:ext cx="2909430" cy="218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0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1000" y="571500"/>
            <a:ext cx="17602200" cy="9479358"/>
          </a:xfrm>
          <a:prstGeom prst="rect">
            <a:avLst/>
          </a:prstGeom>
          <a:solidFill>
            <a:srgbClr val="5941FF"/>
          </a:solidFill>
        </p:spPr>
      </p:sp>
      <p:grpSp>
        <p:nvGrpSpPr>
          <p:cNvPr id="3" name="Group 3"/>
          <p:cNvGrpSpPr/>
          <p:nvPr/>
        </p:nvGrpSpPr>
        <p:grpSpPr>
          <a:xfrm>
            <a:off x="4648196" y="53262"/>
            <a:ext cx="8696727" cy="1394275"/>
            <a:chOff x="0" y="0"/>
            <a:chExt cx="9721608" cy="18989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21607" cy="1898914"/>
            </a:xfrm>
            <a:custGeom>
              <a:avLst/>
              <a:gdLst/>
              <a:ahLst/>
              <a:cxnLst/>
              <a:rect l="l" t="t" r="r" b="b"/>
              <a:pathLst>
                <a:path w="9721607" h="1898914">
                  <a:moveTo>
                    <a:pt x="9721607" y="949457"/>
                  </a:moveTo>
                  <a:lnTo>
                    <a:pt x="9721607" y="949457"/>
                  </a:lnTo>
                  <a:cubicBezTo>
                    <a:pt x="9721607" y="1470416"/>
                    <a:pt x="9293237" y="1898914"/>
                    <a:pt x="8764663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lnTo>
                    <a:pt x="0" y="949457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8764663" y="0"/>
                  </a:lnTo>
                  <a:cubicBezTo>
                    <a:pt x="9293110" y="0"/>
                    <a:pt x="9721607" y="428371"/>
                    <a:pt x="9721607" y="949457"/>
                  </a:cubicBezTo>
                  <a:close/>
                </a:path>
              </a:pathLst>
            </a:custGeom>
            <a:solidFill>
              <a:srgbClr val="C8FF1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324301" y="236142"/>
            <a:ext cx="7344515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0"/>
              </a:lnSpc>
            </a:pPr>
            <a:r>
              <a:rPr lang="ru-RU" sz="6900" spc="-69" dirty="0">
                <a:solidFill>
                  <a:srgbClr val="5941FF"/>
                </a:solidFill>
                <a:latin typeface="Brice RegularSemiExpanded"/>
              </a:rPr>
              <a:t>ПРОДУКТ ПРОЕКТА</a:t>
            </a:r>
            <a:endParaRPr lang="en-US" sz="6900" spc="-69" dirty="0">
              <a:solidFill>
                <a:srgbClr val="5941FF"/>
              </a:solidFill>
              <a:latin typeface="Brice RegularSemiExpanded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091755-1FD8-4084-B5CD-49CB9A063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9" t="22312" r="37212" b="10630"/>
          <a:stretch/>
        </p:blipFill>
        <p:spPr>
          <a:xfrm>
            <a:off x="2209800" y="1616456"/>
            <a:ext cx="5724214" cy="8023938"/>
          </a:xfrm>
          <a:prstGeom prst="rect">
            <a:avLst/>
          </a:prstGeom>
          <a:ln w="38100">
            <a:solidFill>
              <a:srgbClr val="3208B8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8B2BA3-17AC-4CEE-99B6-936F142DE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9" t="34336" r="27588" b="8891"/>
          <a:stretch/>
        </p:blipFill>
        <p:spPr>
          <a:xfrm>
            <a:off x="9762814" y="1616456"/>
            <a:ext cx="6705600" cy="5021882"/>
          </a:xfrm>
          <a:prstGeom prst="rect">
            <a:avLst/>
          </a:prstGeom>
          <a:ln w="28575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2B96EE-8823-40EB-9FF9-8A53FB86D3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5" t="39067" r="27983" b="29430"/>
          <a:stretch/>
        </p:blipFill>
        <p:spPr>
          <a:xfrm>
            <a:off x="9762814" y="6638338"/>
            <a:ext cx="6705600" cy="2996927"/>
          </a:xfrm>
          <a:prstGeom prst="rect">
            <a:avLst/>
          </a:prstGeom>
          <a:ln w="28575"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FDD68D-15F8-48C4-AB63-6943D2B3E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0542" y="7164196"/>
            <a:ext cx="2575743" cy="2575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3E0F2E-ED03-4CD7-A9D2-1A595FAE1DFF}"/>
              </a:ext>
            </a:extLst>
          </p:cNvPr>
          <p:cNvSpPr txBox="1"/>
          <p:nvPr/>
        </p:nvSpPr>
        <p:spPr>
          <a:xfrm>
            <a:off x="9762814" y="1616456"/>
            <a:ext cx="6705600" cy="8018809"/>
          </a:xfrm>
          <a:prstGeom prst="rect">
            <a:avLst/>
          </a:prstGeom>
          <a:noFill/>
          <a:ln w="38100">
            <a:solidFill>
              <a:srgbClr val="3208B8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3401" y="419100"/>
            <a:ext cx="17221200" cy="9448800"/>
          </a:xfrm>
          <a:prstGeom prst="rect">
            <a:avLst/>
          </a:prstGeom>
          <a:solidFill>
            <a:srgbClr val="5941FF"/>
          </a:solidFill>
        </p:spPr>
      </p:sp>
      <p:grpSp>
        <p:nvGrpSpPr>
          <p:cNvPr id="13" name="Group 13"/>
          <p:cNvGrpSpPr/>
          <p:nvPr/>
        </p:nvGrpSpPr>
        <p:grpSpPr>
          <a:xfrm>
            <a:off x="17518795" y="-266700"/>
            <a:ext cx="1206791" cy="11430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8FF16"/>
            </a:solidFill>
          </p:spPr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6CED2F6-687C-4C27-98E2-AE2167B26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t="22224" r="52597" b="8891"/>
          <a:stretch/>
        </p:blipFill>
        <p:spPr>
          <a:xfrm>
            <a:off x="748859" y="943927"/>
            <a:ext cx="8271854" cy="8338185"/>
          </a:xfrm>
          <a:prstGeom prst="rect">
            <a:avLst/>
          </a:prstGeom>
          <a:ln w="38100">
            <a:solidFill>
              <a:srgbClr val="3208B8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B3B681F-D160-4D9A-AA3C-E9D2DEF5B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22224" r="14748" b="22224"/>
          <a:stretch/>
        </p:blipFill>
        <p:spPr>
          <a:xfrm>
            <a:off x="9144000" y="943927"/>
            <a:ext cx="8445059" cy="8345805"/>
          </a:xfrm>
          <a:prstGeom prst="rect">
            <a:avLst/>
          </a:prstGeom>
          <a:ln w="38100">
            <a:solidFill>
              <a:srgbClr val="3208B8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4F729F2-F026-40DB-8F0C-BBCBEA200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4891" y="9343073"/>
            <a:ext cx="1201016" cy="1146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F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003917" y="1740199"/>
            <a:ext cx="8321541" cy="3873681"/>
            <a:chOff x="0" y="0"/>
            <a:chExt cx="11095388" cy="5164907"/>
          </a:xfrm>
        </p:grpSpPr>
        <p:sp>
          <p:nvSpPr>
            <p:cNvPr id="6" name="TextBox 6"/>
            <p:cNvSpPr txBox="1"/>
            <p:nvPr/>
          </p:nvSpPr>
          <p:spPr>
            <a:xfrm>
              <a:off x="0" y="76200"/>
              <a:ext cx="11095388" cy="1684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97"/>
                </a:lnSpc>
              </a:pPr>
              <a:r>
                <a:rPr lang="en-US" sz="8724" spc="-87">
                  <a:solidFill>
                    <a:srgbClr val="C8FF16"/>
                  </a:solidFill>
                  <a:latin typeface="Brice RegularSemiExpanded"/>
                </a:rPr>
                <a:t>Что будет дальше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650122"/>
              <a:ext cx="11095388" cy="2506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C8FF16"/>
                  </a:solidFill>
                  <a:latin typeface="Clear Sans Regular"/>
                </a:rPr>
                <a:t>Культивируйте интерес к вашему продукту или услуге, сообщая вашим клиентам о будущих новых функциях.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B172FB-D748-4CD7-9CD0-836130B50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22855" r="52326" b="10481"/>
          <a:stretch/>
        </p:blipFill>
        <p:spPr>
          <a:xfrm>
            <a:off x="1034701" y="77811"/>
            <a:ext cx="7543800" cy="7315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F0A22D-9C7B-410E-B0CC-5227E572C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30058" r="20002" b="27963"/>
          <a:stretch/>
        </p:blipFill>
        <p:spPr>
          <a:xfrm>
            <a:off x="1034701" y="7322490"/>
            <a:ext cx="7543800" cy="28790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E1F806-3CC0-4EC7-8A47-B333A7AD8A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6" t="27130" r="25833" b="26453"/>
          <a:stretch/>
        </p:blipFill>
        <p:spPr>
          <a:xfrm>
            <a:off x="9372600" y="70191"/>
            <a:ext cx="7880699" cy="42672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135B06E-3F85-4C93-9536-C8C1E4E63F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3" t="23335" r="26252" b="11113"/>
          <a:stretch/>
        </p:blipFill>
        <p:spPr>
          <a:xfrm>
            <a:off x="9372599" y="4323604"/>
            <a:ext cx="7880699" cy="5885585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A9181566-9668-4E61-9EFA-769BB1E7D10C}"/>
              </a:ext>
            </a:extLst>
          </p:cNvPr>
          <p:cNvSpPr/>
          <p:nvPr/>
        </p:nvSpPr>
        <p:spPr>
          <a:xfrm>
            <a:off x="646890" y="266700"/>
            <a:ext cx="714662" cy="685800"/>
          </a:xfrm>
          <a:prstGeom prst="ellipse">
            <a:avLst/>
          </a:prstGeom>
          <a:solidFill>
            <a:srgbClr val="594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267803-0DF5-4F42-A137-CE5D9D751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5921" y="9334500"/>
            <a:ext cx="734756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983E2-EE95-49FA-8CE0-93ACBB1AF558}"/>
              </a:ext>
            </a:extLst>
          </p:cNvPr>
          <p:cNvSpPr txBox="1"/>
          <p:nvPr/>
        </p:nvSpPr>
        <p:spPr>
          <a:xfrm>
            <a:off x="1034701" y="70191"/>
            <a:ext cx="7543800" cy="10131378"/>
          </a:xfrm>
          <a:prstGeom prst="rect">
            <a:avLst/>
          </a:prstGeom>
          <a:noFill/>
          <a:ln w="38100">
            <a:solidFill>
              <a:srgbClr val="5941FF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08665-B4AC-4766-8DE4-3024EE0D980E}"/>
              </a:ext>
            </a:extLst>
          </p:cNvPr>
          <p:cNvSpPr txBox="1"/>
          <p:nvPr/>
        </p:nvSpPr>
        <p:spPr>
          <a:xfrm>
            <a:off x="9372598" y="70191"/>
            <a:ext cx="7880699" cy="10131378"/>
          </a:xfrm>
          <a:prstGeom prst="rect">
            <a:avLst/>
          </a:prstGeom>
          <a:noFill/>
          <a:ln w="38100">
            <a:solidFill>
              <a:srgbClr val="5941FF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7B102ACC8C4224F9BD39EE3AD737C8F" ma:contentTypeVersion="10" ma:contentTypeDescription="Создание документа." ma:contentTypeScope="" ma:versionID="c4b8a375ccf071165513cf3cce42c338">
  <xsd:schema xmlns:xsd="http://www.w3.org/2001/XMLSchema" xmlns:xs="http://www.w3.org/2001/XMLSchema" xmlns:p="http://schemas.microsoft.com/office/2006/metadata/properties" xmlns:ns2="70924c68-5bbd-4d39-864b-69c0b925394b" xmlns:ns3="29fabf78-b2fd-443b-854c-7d9426598c73" targetNamespace="http://schemas.microsoft.com/office/2006/metadata/properties" ma:root="true" ma:fieldsID="8a23df9c94cdd9b62fa5f6ab6dd8d0e2" ns2:_="" ns3:_="">
    <xsd:import namespace="70924c68-5bbd-4d39-864b-69c0b925394b"/>
    <xsd:import namespace="29fabf78-b2fd-443b-854c-7d9426598c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924c68-5bbd-4d39-864b-69c0b92539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3b1f9ad3-3015-4419-8a5a-22d4d402f4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abf78-b2fd-443b-854c-7d9426598c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aa6ea23-5282-4067-9726-679840bb7de5}" ma:internalName="TaxCatchAll" ma:showField="CatchAllData" ma:web="29fabf78-b2fd-443b-854c-7d9426598c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924c68-5bbd-4d39-864b-69c0b925394b">
      <Terms xmlns="http://schemas.microsoft.com/office/infopath/2007/PartnerControls"/>
    </lcf76f155ced4ddcb4097134ff3c332f>
    <TaxCatchAll xmlns="29fabf78-b2fd-443b-854c-7d9426598c73" xsi:nil="true"/>
  </documentManagement>
</p:properties>
</file>

<file path=customXml/itemProps1.xml><?xml version="1.0" encoding="utf-8"?>
<ds:datastoreItem xmlns:ds="http://schemas.openxmlformats.org/officeDocument/2006/customXml" ds:itemID="{4E1900FC-7541-4DB1-A167-FC81E0A6D711}"/>
</file>

<file path=customXml/itemProps2.xml><?xml version="1.0" encoding="utf-8"?>
<ds:datastoreItem xmlns:ds="http://schemas.openxmlformats.org/officeDocument/2006/customXml" ds:itemID="{487FBE19-4D65-4C6D-BF89-4CEA0986F604}"/>
</file>

<file path=customXml/itemProps3.xml><?xml version="1.0" encoding="utf-8"?>
<ds:datastoreItem xmlns:ds="http://schemas.openxmlformats.org/officeDocument/2006/customXml" ds:itemID="{2F3F3BAB-809D-44F2-B03E-E05F97DEAF9B}"/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352</Words>
  <Application>Microsoft Office PowerPoint</Application>
  <PresentationFormat>Произвольный</PresentationFormat>
  <Paragraphs>57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Times New Roman</vt:lpstr>
      <vt:lpstr>Calibri</vt:lpstr>
      <vt:lpstr>Arial</vt:lpstr>
      <vt:lpstr>Brice RegularSemiExpanded</vt:lpstr>
      <vt:lpstr>Clear Sans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Неоновый Зеленый и Фиолетовый Дружелюбная Профессиональная Приложение Мессенджер Презентация на тему Продаж</dc:title>
  <cp:lastModifiedBy>Козенюк Анастасия Евгеньевна</cp:lastModifiedBy>
  <cp:revision>9</cp:revision>
  <dcterms:created xsi:type="dcterms:W3CDTF">2006-08-16T00:00:00Z</dcterms:created>
  <dcterms:modified xsi:type="dcterms:W3CDTF">2022-04-21T21:21:42Z</dcterms:modified>
  <dc:identifier>DAE-B3ULZq0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0x010100B7B102ACC8C4224F9BD39EE3AD737C8F</vt:lpwstr>
  </property>
</Properties>
</file>