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6" r:id="rId13"/>
    <p:sldId id="268" r:id="rId14"/>
    <p:sldId id="270" r:id="rId15"/>
    <p:sldId id="269" r:id="rId16"/>
    <p:sldId id="271" r:id="rId17"/>
    <p:sldId id="273" r:id="rId18"/>
    <p:sldId id="272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K Grotesk Bold" panose="020B0604020202020204" charset="-52"/>
      <p:regular r:id="rId26"/>
    </p:embeddedFont>
    <p:embeddedFont>
      <p:font typeface="HK Grotesk Medium" panose="020B0604020202020204" charset="-5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E7845-F59C-4A54-A5D4-2DA016D1280A}" v="147" dt="2022-04-19T13:46:21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22" autoAdjust="0"/>
  </p:normalViewPr>
  <p:slideViewPr>
    <p:cSldViewPr>
      <p:cViewPr varScale="1">
        <p:scale>
          <a:sx n="30" d="100"/>
          <a:sy n="30" d="100"/>
        </p:scale>
        <p:origin x="7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B3531-8380-402E-B88D-D257FC94E40E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FB9C416-D171-4D2D-9639-7F37AB0849C2}">
      <dgm:prSet phldrT="[Текст]"/>
      <dgm:spPr/>
      <dgm:t>
        <a:bodyPr/>
        <a:lstStyle/>
        <a:p>
          <a:r>
            <a:rPr lang="en-US" dirty="0">
              <a:latin typeface="HK Grotesk Bold" panose="020B0604020202020204" charset="-52"/>
            </a:rPr>
            <a:t>S</a:t>
          </a:r>
          <a:endParaRPr lang="ru-RU" dirty="0">
            <a:latin typeface="HK Grotesk Bold" panose="020B0604020202020204" charset="-52"/>
          </a:endParaRPr>
        </a:p>
      </dgm:t>
    </dgm:pt>
    <dgm:pt modelId="{76BE1479-D041-4930-A29A-14CCBE60940E}" type="parTrans" cxnId="{BBD2452C-72DF-4E0C-897D-ACB783B35067}">
      <dgm:prSet/>
      <dgm:spPr/>
      <dgm:t>
        <a:bodyPr/>
        <a:lstStyle/>
        <a:p>
          <a:endParaRPr lang="ru-RU"/>
        </a:p>
      </dgm:t>
    </dgm:pt>
    <dgm:pt modelId="{4D12B2D5-60F6-48F6-8A0D-D5F97197B585}" type="sibTrans" cxnId="{BBD2452C-72DF-4E0C-897D-ACB783B35067}">
      <dgm:prSet/>
      <dgm:spPr/>
      <dgm:t>
        <a:bodyPr/>
        <a:lstStyle/>
        <a:p>
          <a:endParaRPr lang="ru-RU"/>
        </a:p>
      </dgm:t>
    </dgm:pt>
    <dgm:pt modelId="{1909C9CD-413C-4269-88B6-B7949858723E}">
      <dgm:prSet phldrT="[Текст]"/>
      <dgm:spPr/>
      <dgm:t>
        <a:bodyPr/>
        <a:lstStyle/>
        <a:p>
          <a:r>
            <a:rPr lang="ru-RU" dirty="0">
              <a:latin typeface="HK Grotesk Bold" panose="020B0604020202020204" charset="-52"/>
            </a:rPr>
            <a:t>Изучить специфику проблемы и найти к ней решение.</a:t>
          </a:r>
        </a:p>
      </dgm:t>
    </dgm:pt>
    <dgm:pt modelId="{BB55510B-C09A-49E7-AE4D-31FCE1BEA426}" type="parTrans" cxnId="{198851A8-60B3-4997-BA62-BD8D331CF445}">
      <dgm:prSet/>
      <dgm:spPr/>
      <dgm:t>
        <a:bodyPr/>
        <a:lstStyle/>
        <a:p>
          <a:endParaRPr lang="ru-RU"/>
        </a:p>
      </dgm:t>
    </dgm:pt>
    <dgm:pt modelId="{31EFB594-642C-4AB7-B0D8-5C753E347DAE}" type="sibTrans" cxnId="{198851A8-60B3-4997-BA62-BD8D331CF445}">
      <dgm:prSet/>
      <dgm:spPr/>
      <dgm:t>
        <a:bodyPr/>
        <a:lstStyle/>
        <a:p>
          <a:endParaRPr lang="ru-RU"/>
        </a:p>
      </dgm:t>
    </dgm:pt>
    <dgm:pt modelId="{09586659-D74B-48EE-ABA5-5894A9EDAA1C}">
      <dgm:prSet phldrT="[Текст]"/>
      <dgm:spPr/>
      <dgm:t>
        <a:bodyPr/>
        <a:lstStyle/>
        <a:p>
          <a:r>
            <a:rPr lang="en-US" dirty="0">
              <a:latin typeface="HK Grotesk Bold" panose="020B0604020202020204" charset="-52"/>
            </a:rPr>
            <a:t>M</a:t>
          </a:r>
          <a:endParaRPr lang="ru-RU" dirty="0">
            <a:latin typeface="HK Grotesk Bold" panose="020B0604020202020204" charset="-52"/>
          </a:endParaRPr>
        </a:p>
      </dgm:t>
    </dgm:pt>
    <dgm:pt modelId="{4FC4B3D5-C9A9-43E0-9E7F-2EE481525A28}" type="parTrans" cxnId="{14DC0DC6-D65F-4165-9486-0991640AE97E}">
      <dgm:prSet/>
      <dgm:spPr/>
      <dgm:t>
        <a:bodyPr/>
        <a:lstStyle/>
        <a:p>
          <a:endParaRPr lang="ru-RU"/>
        </a:p>
      </dgm:t>
    </dgm:pt>
    <dgm:pt modelId="{B2E3716B-5553-4CFD-A666-CB9C6EFE3A88}" type="sibTrans" cxnId="{14DC0DC6-D65F-4165-9486-0991640AE97E}">
      <dgm:prSet/>
      <dgm:spPr/>
      <dgm:t>
        <a:bodyPr/>
        <a:lstStyle/>
        <a:p>
          <a:endParaRPr lang="ru-RU"/>
        </a:p>
      </dgm:t>
    </dgm:pt>
    <dgm:pt modelId="{F2236651-A618-4495-98EA-AE84F57D087B}">
      <dgm:prSet phldrT="[Текст]"/>
      <dgm:spPr/>
      <dgm:t>
        <a:bodyPr/>
        <a:lstStyle/>
        <a:p>
          <a:r>
            <a:rPr lang="ru-RU" dirty="0">
              <a:latin typeface="HK Grotesk Bold" panose="020B0604020202020204" charset="-52"/>
            </a:rPr>
            <a:t>5 книг, 5 видео-уроков, 2 статьи.</a:t>
          </a:r>
        </a:p>
      </dgm:t>
    </dgm:pt>
    <dgm:pt modelId="{644B252A-7E23-412C-894C-5C8ADCA9292D}" type="parTrans" cxnId="{51CA1E02-A909-4242-B4D6-4D13F1A62524}">
      <dgm:prSet/>
      <dgm:spPr/>
      <dgm:t>
        <a:bodyPr/>
        <a:lstStyle/>
        <a:p>
          <a:endParaRPr lang="ru-RU"/>
        </a:p>
      </dgm:t>
    </dgm:pt>
    <dgm:pt modelId="{7DC98B98-1A17-472E-AF16-CE14A7979867}" type="sibTrans" cxnId="{51CA1E02-A909-4242-B4D6-4D13F1A62524}">
      <dgm:prSet/>
      <dgm:spPr/>
      <dgm:t>
        <a:bodyPr/>
        <a:lstStyle/>
        <a:p>
          <a:endParaRPr lang="ru-RU"/>
        </a:p>
      </dgm:t>
    </dgm:pt>
    <dgm:pt modelId="{D7C231CE-7E31-4B07-AFBD-85B46B0401B7}">
      <dgm:prSet phldrT="[Текст]"/>
      <dgm:spPr/>
      <dgm:t>
        <a:bodyPr/>
        <a:lstStyle/>
        <a:p>
          <a:r>
            <a:rPr lang="en-US" dirty="0">
              <a:latin typeface="HK Grotesk Bold" panose="020B0604020202020204" charset="-52"/>
            </a:rPr>
            <a:t>A</a:t>
          </a:r>
          <a:endParaRPr lang="ru-RU" dirty="0">
            <a:latin typeface="HK Grotesk Bold" panose="020B0604020202020204" charset="-52"/>
          </a:endParaRPr>
        </a:p>
      </dgm:t>
    </dgm:pt>
    <dgm:pt modelId="{DF37DB1C-5B07-4760-BF01-421F3CC3887E}" type="parTrans" cxnId="{DD4FD492-A908-43DE-AB61-F0AF4A24A21C}">
      <dgm:prSet/>
      <dgm:spPr/>
      <dgm:t>
        <a:bodyPr/>
        <a:lstStyle/>
        <a:p>
          <a:endParaRPr lang="ru-RU"/>
        </a:p>
      </dgm:t>
    </dgm:pt>
    <dgm:pt modelId="{B7BA7EAA-1A22-4B26-9177-5419414BCDF5}" type="sibTrans" cxnId="{DD4FD492-A908-43DE-AB61-F0AF4A24A21C}">
      <dgm:prSet/>
      <dgm:spPr/>
      <dgm:t>
        <a:bodyPr/>
        <a:lstStyle/>
        <a:p>
          <a:endParaRPr lang="ru-RU"/>
        </a:p>
      </dgm:t>
    </dgm:pt>
    <dgm:pt modelId="{506A2A9C-FBAE-4D46-B215-1A4F956B6EFD}">
      <dgm:prSet phldrT="[Текст]"/>
      <dgm:spPr/>
      <dgm:t>
        <a:bodyPr/>
        <a:lstStyle/>
        <a:p>
          <a:r>
            <a:rPr lang="ru-RU" dirty="0">
              <a:latin typeface="HK Grotesk Bold" panose="020B0604020202020204" charset="-52"/>
            </a:rPr>
            <a:t>Создание информационной базы для молодых семей и будущих дефектологов, которые хотят узнать о том, как развивается ребёнок в эмбриональный и постэмбриональный период жизни.</a:t>
          </a:r>
        </a:p>
      </dgm:t>
    </dgm:pt>
    <dgm:pt modelId="{2FF244C5-E04A-466A-8FC8-E2BB8809D6C5}" type="parTrans" cxnId="{F98E7112-C2CC-4B62-9FED-C031CE552C38}">
      <dgm:prSet/>
      <dgm:spPr/>
      <dgm:t>
        <a:bodyPr/>
        <a:lstStyle/>
        <a:p>
          <a:endParaRPr lang="ru-RU"/>
        </a:p>
      </dgm:t>
    </dgm:pt>
    <dgm:pt modelId="{37A1C087-7BDF-49DC-A66E-D16FA958D12A}" type="sibTrans" cxnId="{F98E7112-C2CC-4B62-9FED-C031CE552C38}">
      <dgm:prSet/>
      <dgm:spPr/>
      <dgm:t>
        <a:bodyPr/>
        <a:lstStyle/>
        <a:p>
          <a:endParaRPr lang="ru-RU"/>
        </a:p>
      </dgm:t>
    </dgm:pt>
    <dgm:pt modelId="{D5B3990B-F7A0-40F4-AF77-036B4AA75025}">
      <dgm:prSet phldrT="[Текст]"/>
      <dgm:spPr/>
      <dgm:t>
        <a:bodyPr/>
        <a:lstStyle/>
        <a:p>
          <a:r>
            <a:rPr lang="en-US" dirty="0">
              <a:latin typeface="HK Grotesk Bold" panose="020B0604020202020204" charset="-52"/>
            </a:rPr>
            <a:t>T</a:t>
          </a:r>
          <a:endParaRPr lang="ru-RU" dirty="0">
            <a:latin typeface="HK Grotesk Bold" panose="020B0604020202020204" charset="-52"/>
          </a:endParaRPr>
        </a:p>
      </dgm:t>
    </dgm:pt>
    <dgm:pt modelId="{1179F582-7AF5-4239-A669-DE39FA0006B6}" type="parTrans" cxnId="{633EE39C-265A-4238-AFD9-CCC87FA52E16}">
      <dgm:prSet/>
      <dgm:spPr/>
      <dgm:t>
        <a:bodyPr/>
        <a:lstStyle/>
        <a:p>
          <a:endParaRPr lang="ru-RU"/>
        </a:p>
      </dgm:t>
    </dgm:pt>
    <dgm:pt modelId="{D4DA6F79-D7DE-41E0-83BB-F36679931695}" type="sibTrans" cxnId="{633EE39C-265A-4238-AFD9-CCC87FA52E16}">
      <dgm:prSet/>
      <dgm:spPr/>
      <dgm:t>
        <a:bodyPr/>
        <a:lstStyle/>
        <a:p>
          <a:endParaRPr lang="ru-RU"/>
        </a:p>
      </dgm:t>
    </dgm:pt>
    <dgm:pt modelId="{D0FE04E2-D8F8-4F89-B48B-6C68DF8E0218}">
      <dgm:prSet phldrT="[Текст]"/>
      <dgm:spPr/>
      <dgm:t>
        <a:bodyPr/>
        <a:lstStyle/>
        <a:p>
          <a:r>
            <a:rPr lang="en-US" dirty="0">
              <a:latin typeface="HK Grotesk Bold" panose="020B0604020202020204" charset="-52"/>
            </a:rPr>
            <a:t>R</a:t>
          </a:r>
          <a:endParaRPr lang="ru-RU" dirty="0">
            <a:latin typeface="HK Grotesk Bold" panose="020B0604020202020204" charset="-52"/>
          </a:endParaRPr>
        </a:p>
      </dgm:t>
    </dgm:pt>
    <dgm:pt modelId="{C2DC8B20-9FB4-401D-8EDD-59765E4C4023}" type="parTrans" cxnId="{C97A1ADC-0B0A-4DE5-89D8-AF5BE6D2FEA8}">
      <dgm:prSet/>
      <dgm:spPr/>
      <dgm:t>
        <a:bodyPr/>
        <a:lstStyle/>
        <a:p>
          <a:endParaRPr lang="ru-RU"/>
        </a:p>
      </dgm:t>
    </dgm:pt>
    <dgm:pt modelId="{E6848454-D16B-4C7F-8CF7-B2C2A6A86915}" type="sibTrans" cxnId="{C97A1ADC-0B0A-4DE5-89D8-AF5BE6D2FEA8}">
      <dgm:prSet/>
      <dgm:spPr/>
      <dgm:t>
        <a:bodyPr/>
        <a:lstStyle/>
        <a:p>
          <a:endParaRPr lang="ru-RU"/>
        </a:p>
      </dgm:t>
    </dgm:pt>
    <dgm:pt modelId="{5B232CD1-AE90-4D3C-873F-2D05231FF25C}">
      <dgm:prSet phldrT="[Текст]"/>
      <dgm:spPr/>
      <dgm:t>
        <a:bodyPr/>
        <a:lstStyle/>
        <a:p>
          <a:r>
            <a:rPr lang="ru-RU" dirty="0">
              <a:latin typeface="HK Grotesk Bold" panose="020B0604020202020204" charset="-52"/>
            </a:rPr>
            <a:t>80%</a:t>
          </a:r>
        </a:p>
      </dgm:t>
    </dgm:pt>
    <dgm:pt modelId="{BC718619-7493-4615-82C3-5AD43B85944D}" type="parTrans" cxnId="{5492E615-459A-45CB-88A6-8C9B42000F29}">
      <dgm:prSet/>
      <dgm:spPr/>
      <dgm:t>
        <a:bodyPr/>
        <a:lstStyle/>
        <a:p>
          <a:endParaRPr lang="ru-RU"/>
        </a:p>
      </dgm:t>
    </dgm:pt>
    <dgm:pt modelId="{D0F7D6A8-A154-4E54-8022-FC9C9AAFE6DE}" type="sibTrans" cxnId="{5492E615-459A-45CB-88A6-8C9B42000F29}">
      <dgm:prSet/>
      <dgm:spPr/>
      <dgm:t>
        <a:bodyPr/>
        <a:lstStyle/>
        <a:p>
          <a:endParaRPr lang="ru-RU"/>
        </a:p>
      </dgm:t>
    </dgm:pt>
    <dgm:pt modelId="{085799B7-B22E-4FE6-A49C-242177C631BF}">
      <dgm:prSet phldrT="[Текст]"/>
      <dgm:spPr/>
      <dgm:t>
        <a:bodyPr/>
        <a:lstStyle/>
        <a:p>
          <a:r>
            <a:rPr lang="ru-RU" dirty="0">
              <a:latin typeface="HK Grotesk Bold" panose="020B0604020202020204" charset="-52"/>
            </a:rPr>
            <a:t>до </a:t>
          </a:r>
          <a:r>
            <a:rPr lang="en-US" dirty="0">
              <a:latin typeface="HK Grotesk Bold" panose="020B0604020202020204" charset="-52"/>
            </a:rPr>
            <a:t>22</a:t>
          </a:r>
          <a:r>
            <a:rPr lang="ru-RU" dirty="0">
              <a:latin typeface="HK Grotesk Bold" panose="020B0604020202020204" charset="-52"/>
            </a:rPr>
            <a:t> апреля 2022 года.</a:t>
          </a:r>
        </a:p>
      </dgm:t>
    </dgm:pt>
    <dgm:pt modelId="{56DADD4C-1DBF-4991-A75E-CF915040CD6B}" type="parTrans" cxnId="{BCE5B4E4-A8B3-43DB-9E0F-789908A64B26}">
      <dgm:prSet/>
      <dgm:spPr/>
      <dgm:t>
        <a:bodyPr/>
        <a:lstStyle/>
        <a:p>
          <a:endParaRPr lang="ru-RU"/>
        </a:p>
      </dgm:t>
    </dgm:pt>
    <dgm:pt modelId="{76F72BA2-3B76-4F74-801C-6E2AB4DC62F5}" type="sibTrans" cxnId="{BCE5B4E4-A8B3-43DB-9E0F-789908A64B26}">
      <dgm:prSet/>
      <dgm:spPr/>
      <dgm:t>
        <a:bodyPr/>
        <a:lstStyle/>
        <a:p>
          <a:endParaRPr lang="ru-RU"/>
        </a:p>
      </dgm:t>
    </dgm:pt>
    <dgm:pt modelId="{E844012A-6FF6-4BAE-923A-374326868141}" type="pres">
      <dgm:prSet presAssocID="{D94B3531-8380-402E-B88D-D257FC94E40E}" presName="linearFlow" presStyleCnt="0">
        <dgm:presLayoutVars>
          <dgm:dir/>
          <dgm:animLvl val="lvl"/>
          <dgm:resizeHandles val="exact"/>
        </dgm:presLayoutVars>
      </dgm:prSet>
      <dgm:spPr/>
    </dgm:pt>
    <dgm:pt modelId="{5689CEE6-A9BD-4A06-A9C6-7D02CDB93585}" type="pres">
      <dgm:prSet presAssocID="{1FB9C416-D171-4D2D-9639-7F37AB0849C2}" presName="composite" presStyleCnt="0"/>
      <dgm:spPr/>
    </dgm:pt>
    <dgm:pt modelId="{E02B614E-CA67-40DC-B7B3-6FE9DF256152}" type="pres">
      <dgm:prSet presAssocID="{1FB9C416-D171-4D2D-9639-7F37AB0849C2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9EB4F4C0-4FC4-45D3-A2D6-49DCB50BE77A}" type="pres">
      <dgm:prSet presAssocID="{1FB9C416-D171-4D2D-9639-7F37AB0849C2}" presName="descendantText" presStyleLbl="alignAcc1" presStyleIdx="0" presStyleCnt="5">
        <dgm:presLayoutVars>
          <dgm:bulletEnabled val="1"/>
        </dgm:presLayoutVars>
      </dgm:prSet>
      <dgm:spPr/>
    </dgm:pt>
    <dgm:pt modelId="{1E0B2F1F-80FA-4FF7-8D91-4837B8A2EEB9}" type="pres">
      <dgm:prSet presAssocID="{4D12B2D5-60F6-48F6-8A0D-D5F97197B585}" presName="sp" presStyleCnt="0"/>
      <dgm:spPr/>
    </dgm:pt>
    <dgm:pt modelId="{5398152F-4EE1-4B01-9E8F-C753E2277772}" type="pres">
      <dgm:prSet presAssocID="{09586659-D74B-48EE-ABA5-5894A9EDAA1C}" presName="composite" presStyleCnt="0"/>
      <dgm:spPr/>
    </dgm:pt>
    <dgm:pt modelId="{A4C1B790-1519-41D2-8F97-318E5201C5F6}" type="pres">
      <dgm:prSet presAssocID="{09586659-D74B-48EE-ABA5-5894A9EDAA1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1ABDAEC-39B3-420F-9B46-CF41F3DEC27C}" type="pres">
      <dgm:prSet presAssocID="{09586659-D74B-48EE-ABA5-5894A9EDAA1C}" presName="descendantText" presStyleLbl="alignAcc1" presStyleIdx="1" presStyleCnt="5">
        <dgm:presLayoutVars>
          <dgm:bulletEnabled val="1"/>
        </dgm:presLayoutVars>
      </dgm:prSet>
      <dgm:spPr/>
    </dgm:pt>
    <dgm:pt modelId="{30489BC8-1961-4C86-844F-8AA5B3F95AAD}" type="pres">
      <dgm:prSet presAssocID="{B2E3716B-5553-4CFD-A666-CB9C6EFE3A88}" presName="sp" presStyleCnt="0"/>
      <dgm:spPr/>
    </dgm:pt>
    <dgm:pt modelId="{4C95B970-A92B-43CA-9B4B-DB6E1641130C}" type="pres">
      <dgm:prSet presAssocID="{D7C231CE-7E31-4B07-AFBD-85B46B0401B7}" presName="composite" presStyleCnt="0"/>
      <dgm:spPr/>
    </dgm:pt>
    <dgm:pt modelId="{8706EC04-4872-42D2-830A-ACB706AADEB7}" type="pres">
      <dgm:prSet presAssocID="{D7C231CE-7E31-4B07-AFBD-85B46B0401B7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EED9CB52-E15D-4509-A44D-33D67E08A936}" type="pres">
      <dgm:prSet presAssocID="{D7C231CE-7E31-4B07-AFBD-85B46B0401B7}" presName="descendantText" presStyleLbl="alignAcc1" presStyleIdx="2" presStyleCnt="5">
        <dgm:presLayoutVars>
          <dgm:bulletEnabled val="1"/>
        </dgm:presLayoutVars>
      </dgm:prSet>
      <dgm:spPr/>
    </dgm:pt>
    <dgm:pt modelId="{1452D63A-47A7-425C-9CDA-51CA8B8312F8}" type="pres">
      <dgm:prSet presAssocID="{B7BA7EAA-1A22-4B26-9177-5419414BCDF5}" presName="sp" presStyleCnt="0"/>
      <dgm:spPr/>
    </dgm:pt>
    <dgm:pt modelId="{23F5E6A7-2DB3-4A98-AB6E-ACD00FF60E78}" type="pres">
      <dgm:prSet presAssocID="{D0FE04E2-D8F8-4F89-B48B-6C68DF8E0218}" presName="composite" presStyleCnt="0"/>
      <dgm:spPr/>
    </dgm:pt>
    <dgm:pt modelId="{E72DAC20-E1E0-44AD-9D45-183F1FC85E44}" type="pres">
      <dgm:prSet presAssocID="{D0FE04E2-D8F8-4F89-B48B-6C68DF8E021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665D2A62-3296-485A-9FFC-121B29B8379D}" type="pres">
      <dgm:prSet presAssocID="{D0FE04E2-D8F8-4F89-B48B-6C68DF8E0218}" presName="descendantText" presStyleLbl="alignAcc1" presStyleIdx="3" presStyleCnt="5">
        <dgm:presLayoutVars>
          <dgm:bulletEnabled val="1"/>
        </dgm:presLayoutVars>
      </dgm:prSet>
      <dgm:spPr/>
    </dgm:pt>
    <dgm:pt modelId="{552D5DD2-8158-4286-9C7C-75256BC2C3E2}" type="pres">
      <dgm:prSet presAssocID="{E6848454-D16B-4C7F-8CF7-B2C2A6A86915}" presName="sp" presStyleCnt="0"/>
      <dgm:spPr/>
    </dgm:pt>
    <dgm:pt modelId="{D29BFE4B-1388-4601-8BE7-41BE3E17726B}" type="pres">
      <dgm:prSet presAssocID="{D5B3990B-F7A0-40F4-AF77-036B4AA75025}" presName="composite" presStyleCnt="0"/>
      <dgm:spPr/>
    </dgm:pt>
    <dgm:pt modelId="{BABF4647-46CC-4706-8C21-8A669AC81D06}" type="pres">
      <dgm:prSet presAssocID="{D5B3990B-F7A0-40F4-AF77-036B4AA7502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A412B639-610A-4E45-A3A3-F356ADAE9D67}" type="pres">
      <dgm:prSet presAssocID="{D5B3990B-F7A0-40F4-AF77-036B4AA7502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51CA1E02-A909-4242-B4D6-4D13F1A62524}" srcId="{09586659-D74B-48EE-ABA5-5894A9EDAA1C}" destId="{F2236651-A618-4495-98EA-AE84F57D087B}" srcOrd="0" destOrd="0" parTransId="{644B252A-7E23-412C-894C-5C8ADCA9292D}" sibTransId="{7DC98B98-1A17-472E-AF16-CE14A7979867}"/>
    <dgm:cxn modelId="{F98E7112-C2CC-4B62-9FED-C031CE552C38}" srcId="{D7C231CE-7E31-4B07-AFBD-85B46B0401B7}" destId="{506A2A9C-FBAE-4D46-B215-1A4F956B6EFD}" srcOrd="0" destOrd="0" parTransId="{2FF244C5-E04A-466A-8FC8-E2BB8809D6C5}" sibTransId="{37A1C087-7BDF-49DC-A66E-D16FA958D12A}"/>
    <dgm:cxn modelId="{5492E615-459A-45CB-88A6-8C9B42000F29}" srcId="{D0FE04E2-D8F8-4F89-B48B-6C68DF8E0218}" destId="{5B232CD1-AE90-4D3C-873F-2D05231FF25C}" srcOrd="0" destOrd="0" parTransId="{BC718619-7493-4615-82C3-5AD43B85944D}" sibTransId="{D0F7D6A8-A154-4E54-8022-FC9C9AAFE6DE}"/>
    <dgm:cxn modelId="{39088F22-03A9-407B-A9C6-55B6E29C5CA8}" type="presOf" srcId="{1FB9C416-D171-4D2D-9639-7F37AB0849C2}" destId="{E02B614E-CA67-40DC-B7B3-6FE9DF256152}" srcOrd="0" destOrd="0" presId="urn:microsoft.com/office/officeart/2005/8/layout/chevron2"/>
    <dgm:cxn modelId="{1B36A722-F294-47AF-B443-FAE78400F85D}" type="presOf" srcId="{1909C9CD-413C-4269-88B6-B7949858723E}" destId="{9EB4F4C0-4FC4-45D3-A2D6-49DCB50BE77A}" srcOrd="0" destOrd="0" presId="urn:microsoft.com/office/officeart/2005/8/layout/chevron2"/>
    <dgm:cxn modelId="{BBD2452C-72DF-4E0C-897D-ACB783B35067}" srcId="{D94B3531-8380-402E-B88D-D257FC94E40E}" destId="{1FB9C416-D171-4D2D-9639-7F37AB0849C2}" srcOrd="0" destOrd="0" parTransId="{76BE1479-D041-4930-A29A-14CCBE60940E}" sibTransId="{4D12B2D5-60F6-48F6-8A0D-D5F97197B585}"/>
    <dgm:cxn modelId="{6A842531-FBA4-44F0-8A44-FF73D2E0A93D}" type="presOf" srcId="{085799B7-B22E-4FE6-A49C-242177C631BF}" destId="{A412B639-610A-4E45-A3A3-F356ADAE9D67}" srcOrd="0" destOrd="0" presId="urn:microsoft.com/office/officeart/2005/8/layout/chevron2"/>
    <dgm:cxn modelId="{99220553-C3AF-4BBF-8A4C-9FF725D8C961}" type="presOf" srcId="{5B232CD1-AE90-4D3C-873F-2D05231FF25C}" destId="{665D2A62-3296-485A-9FFC-121B29B8379D}" srcOrd="0" destOrd="0" presId="urn:microsoft.com/office/officeart/2005/8/layout/chevron2"/>
    <dgm:cxn modelId="{C0D1D95A-28AA-4B12-95BB-967684C6DBBC}" type="presOf" srcId="{D7C231CE-7E31-4B07-AFBD-85B46B0401B7}" destId="{8706EC04-4872-42D2-830A-ACB706AADEB7}" srcOrd="0" destOrd="0" presId="urn:microsoft.com/office/officeart/2005/8/layout/chevron2"/>
    <dgm:cxn modelId="{9E02FC7F-C330-4EE4-B11B-D560D632B7AE}" type="presOf" srcId="{D5B3990B-F7A0-40F4-AF77-036B4AA75025}" destId="{BABF4647-46CC-4706-8C21-8A669AC81D06}" srcOrd="0" destOrd="0" presId="urn:microsoft.com/office/officeart/2005/8/layout/chevron2"/>
    <dgm:cxn modelId="{DD4FD492-A908-43DE-AB61-F0AF4A24A21C}" srcId="{D94B3531-8380-402E-B88D-D257FC94E40E}" destId="{D7C231CE-7E31-4B07-AFBD-85B46B0401B7}" srcOrd="2" destOrd="0" parTransId="{DF37DB1C-5B07-4760-BF01-421F3CC3887E}" sibTransId="{B7BA7EAA-1A22-4B26-9177-5419414BCDF5}"/>
    <dgm:cxn modelId="{633EE39C-265A-4238-AFD9-CCC87FA52E16}" srcId="{D94B3531-8380-402E-B88D-D257FC94E40E}" destId="{D5B3990B-F7A0-40F4-AF77-036B4AA75025}" srcOrd="4" destOrd="0" parTransId="{1179F582-7AF5-4239-A669-DE39FA0006B6}" sibTransId="{D4DA6F79-D7DE-41E0-83BB-F36679931695}"/>
    <dgm:cxn modelId="{6D9C71A4-6C70-409F-8562-BAC3D6C39C8C}" type="presOf" srcId="{506A2A9C-FBAE-4D46-B215-1A4F956B6EFD}" destId="{EED9CB52-E15D-4509-A44D-33D67E08A936}" srcOrd="0" destOrd="0" presId="urn:microsoft.com/office/officeart/2005/8/layout/chevron2"/>
    <dgm:cxn modelId="{198851A8-60B3-4997-BA62-BD8D331CF445}" srcId="{1FB9C416-D171-4D2D-9639-7F37AB0849C2}" destId="{1909C9CD-413C-4269-88B6-B7949858723E}" srcOrd="0" destOrd="0" parTransId="{BB55510B-C09A-49E7-AE4D-31FCE1BEA426}" sibTransId="{31EFB594-642C-4AB7-B0D8-5C753E347DAE}"/>
    <dgm:cxn modelId="{75E07DB4-B5A6-4BE8-941C-EEAE49724E8A}" type="presOf" srcId="{09586659-D74B-48EE-ABA5-5894A9EDAA1C}" destId="{A4C1B790-1519-41D2-8F97-318E5201C5F6}" srcOrd="0" destOrd="0" presId="urn:microsoft.com/office/officeart/2005/8/layout/chevron2"/>
    <dgm:cxn modelId="{6E05B4BB-C7D3-41B1-88B4-A0BC016541B5}" type="presOf" srcId="{D94B3531-8380-402E-B88D-D257FC94E40E}" destId="{E844012A-6FF6-4BAE-923A-374326868141}" srcOrd="0" destOrd="0" presId="urn:microsoft.com/office/officeart/2005/8/layout/chevron2"/>
    <dgm:cxn modelId="{14DC0DC6-D65F-4165-9486-0991640AE97E}" srcId="{D94B3531-8380-402E-B88D-D257FC94E40E}" destId="{09586659-D74B-48EE-ABA5-5894A9EDAA1C}" srcOrd="1" destOrd="0" parTransId="{4FC4B3D5-C9A9-43E0-9E7F-2EE481525A28}" sibTransId="{B2E3716B-5553-4CFD-A666-CB9C6EFE3A88}"/>
    <dgm:cxn modelId="{AE023BD6-1693-4EF1-A9F4-25CB2EB804A3}" type="presOf" srcId="{D0FE04E2-D8F8-4F89-B48B-6C68DF8E0218}" destId="{E72DAC20-E1E0-44AD-9D45-183F1FC85E44}" srcOrd="0" destOrd="0" presId="urn:microsoft.com/office/officeart/2005/8/layout/chevron2"/>
    <dgm:cxn modelId="{33C0A5D8-7579-45EB-993D-F55116B02F38}" type="presOf" srcId="{F2236651-A618-4495-98EA-AE84F57D087B}" destId="{C1ABDAEC-39B3-420F-9B46-CF41F3DEC27C}" srcOrd="0" destOrd="0" presId="urn:microsoft.com/office/officeart/2005/8/layout/chevron2"/>
    <dgm:cxn modelId="{C97A1ADC-0B0A-4DE5-89D8-AF5BE6D2FEA8}" srcId="{D94B3531-8380-402E-B88D-D257FC94E40E}" destId="{D0FE04E2-D8F8-4F89-B48B-6C68DF8E0218}" srcOrd="3" destOrd="0" parTransId="{C2DC8B20-9FB4-401D-8EDD-59765E4C4023}" sibTransId="{E6848454-D16B-4C7F-8CF7-B2C2A6A86915}"/>
    <dgm:cxn modelId="{BCE5B4E4-A8B3-43DB-9E0F-789908A64B26}" srcId="{D5B3990B-F7A0-40F4-AF77-036B4AA75025}" destId="{085799B7-B22E-4FE6-A49C-242177C631BF}" srcOrd="0" destOrd="0" parTransId="{56DADD4C-1DBF-4991-A75E-CF915040CD6B}" sibTransId="{76F72BA2-3B76-4F74-801C-6E2AB4DC62F5}"/>
    <dgm:cxn modelId="{2A88D543-BE35-464D-8913-57585D8C81E6}" type="presParOf" srcId="{E844012A-6FF6-4BAE-923A-374326868141}" destId="{5689CEE6-A9BD-4A06-A9C6-7D02CDB93585}" srcOrd="0" destOrd="0" presId="urn:microsoft.com/office/officeart/2005/8/layout/chevron2"/>
    <dgm:cxn modelId="{07B4464B-6B1F-47B4-930E-1ED6D6679851}" type="presParOf" srcId="{5689CEE6-A9BD-4A06-A9C6-7D02CDB93585}" destId="{E02B614E-CA67-40DC-B7B3-6FE9DF256152}" srcOrd="0" destOrd="0" presId="urn:microsoft.com/office/officeart/2005/8/layout/chevron2"/>
    <dgm:cxn modelId="{547ACBAE-6611-413F-98F8-C2154ADE66A0}" type="presParOf" srcId="{5689CEE6-A9BD-4A06-A9C6-7D02CDB93585}" destId="{9EB4F4C0-4FC4-45D3-A2D6-49DCB50BE77A}" srcOrd="1" destOrd="0" presId="urn:microsoft.com/office/officeart/2005/8/layout/chevron2"/>
    <dgm:cxn modelId="{EF5EED29-48C6-41CC-8C90-08F2700EC955}" type="presParOf" srcId="{E844012A-6FF6-4BAE-923A-374326868141}" destId="{1E0B2F1F-80FA-4FF7-8D91-4837B8A2EEB9}" srcOrd="1" destOrd="0" presId="urn:microsoft.com/office/officeart/2005/8/layout/chevron2"/>
    <dgm:cxn modelId="{F2DA778C-12E9-4C31-BFC9-92B705639A9E}" type="presParOf" srcId="{E844012A-6FF6-4BAE-923A-374326868141}" destId="{5398152F-4EE1-4B01-9E8F-C753E2277772}" srcOrd="2" destOrd="0" presId="urn:microsoft.com/office/officeart/2005/8/layout/chevron2"/>
    <dgm:cxn modelId="{AE5A1457-B875-4CFE-8E77-62F24F226FAB}" type="presParOf" srcId="{5398152F-4EE1-4B01-9E8F-C753E2277772}" destId="{A4C1B790-1519-41D2-8F97-318E5201C5F6}" srcOrd="0" destOrd="0" presId="urn:microsoft.com/office/officeart/2005/8/layout/chevron2"/>
    <dgm:cxn modelId="{1C2B3D50-1BB1-4CE0-BBB1-F6E14DE1B4AC}" type="presParOf" srcId="{5398152F-4EE1-4B01-9E8F-C753E2277772}" destId="{C1ABDAEC-39B3-420F-9B46-CF41F3DEC27C}" srcOrd="1" destOrd="0" presId="urn:microsoft.com/office/officeart/2005/8/layout/chevron2"/>
    <dgm:cxn modelId="{7B129253-497E-44B5-95FF-E06912E987E5}" type="presParOf" srcId="{E844012A-6FF6-4BAE-923A-374326868141}" destId="{30489BC8-1961-4C86-844F-8AA5B3F95AAD}" srcOrd="3" destOrd="0" presId="urn:microsoft.com/office/officeart/2005/8/layout/chevron2"/>
    <dgm:cxn modelId="{0FB2AD58-5167-4F5D-841B-06A3A118C9E4}" type="presParOf" srcId="{E844012A-6FF6-4BAE-923A-374326868141}" destId="{4C95B970-A92B-43CA-9B4B-DB6E1641130C}" srcOrd="4" destOrd="0" presId="urn:microsoft.com/office/officeart/2005/8/layout/chevron2"/>
    <dgm:cxn modelId="{19D2E2B3-7617-4512-A10C-F43A96405E91}" type="presParOf" srcId="{4C95B970-A92B-43CA-9B4B-DB6E1641130C}" destId="{8706EC04-4872-42D2-830A-ACB706AADEB7}" srcOrd="0" destOrd="0" presId="urn:microsoft.com/office/officeart/2005/8/layout/chevron2"/>
    <dgm:cxn modelId="{A6381AF2-F3AD-4029-8969-A75ADDC54905}" type="presParOf" srcId="{4C95B970-A92B-43CA-9B4B-DB6E1641130C}" destId="{EED9CB52-E15D-4509-A44D-33D67E08A936}" srcOrd="1" destOrd="0" presId="urn:microsoft.com/office/officeart/2005/8/layout/chevron2"/>
    <dgm:cxn modelId="{347EBA2B-6644-4990-B36E-9D269BAAF57E}" type="presParOf" srcId="{E844012A-6FF6-4BAE-923A-374326868141}" destId="{1452D63A-47A7-425C-9CDA-51CA8B8312F8}" srcOrd="5" destOrd="0" presId="urn:microsoft.com/office/officeart/2005/8/layout/chevron2"/>
    <dgm:cxn modelId="{62275F86-076B-41B2-B660-D908B66F6E0C}" type="presParOf" srcId="{E844012A-6FF6-4BAE-923A-374326868141}" destId="{23F5E6A7-2DB3-4A98-AB6E-ACD00FF60E78}" srcOrd="6" destOrd="0" presId="urn:microsoft.com/office/officeart/2005/8/layout/chevron2"/>
    <dgm:cxn modelId="{E4E473B5-6ADC-49BC-8102-40648F376EF2}" type="presParOf" srcId="{23F5E6A7-2DB3-4A98-AB6E-ACD00FF60E78}" destId="{E72DAC20-E1E0-44AD-9D45-183F1FC85E44}" srcOrd="0" destOrd="0" presId="urn:microsoft.com/office/officeart/2005/8/layout/chevron2"/>
    <dgm:cxn modelId="{A5BB680B-3A5D-4693-B573-086C001A9D56}" type="presParOf" srcId="{23F5E6A7-2DB3-4A98-AB6E-ACD00FF60E78}" destId="{665D2A62-3296-485A-9FFC-121B29B8379D}" srcOrd="1" destOrd="0" presId="urn:microsoft.com/office/officeart/2005/8/layout/chevron2"/>
    <dgm:cxn modelId="{8DFE7BEE-1851-46FB-9F9F-9906A356BEA3}" type="presParOf" srcId="{E844012A-6FF6-4BAE-923A-374326868141}" destId="{552D5DD2-8158-4286-9C7C-75256BC2C3E2}" srcOrd="7" destOrd="0" presId="urn:microsoft.com/office/officeart/2005/8/layout/chevron2"/>
    <dgm:cxn modelId="{68D7FCF8-9ABF-42EE-AFEB-AE7995EC0E75}" type="presParOf" srcId="{E844012A-6FF6-4BAE-923A-374326868141}" destId="{D29BFE4B-1388-4601-8BE7-41BE3E17726B}" srcOrd="8" destOrd="0" presId="urn:microsoft.com/office/officeart/2005/8/layout/chevron2"/>
    <dgm:cxn modelId="{683581B1-C0D3-4718-8852-61D16F29AE4A}" type="presParOf" srcId="{D29BFE4B-1388-4601-8BE7-41BE3E17726B}" destId="{BABF4647-46CC-4706-8C21-8A669AC81D06}" srcOrd="0" destOrd="0" presId="urn:microsoft.com/office/officeart/2005/8/layout/chevron2"/>
    <dgm:cxn modelId="{EC50888C-C84F-4A2F-A030-F99A0C16618D}" type="presParOf" srcId="{D29BFE4B-1388-4601-8BE7-41BE3E17726B}" destId="{A412B639-610A-4E45-A3A3-F356ADAE9D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B614E-CA67-40DC-B7B3-6FE9DF256152}">
      <dsp:nvSpPr>
        <dsp:cNvPr id="0" name=""/>
        <dsp:cNvSpPr/>
      </dsp:nvSpPr>
      <dsp:spPr>
        <a:xfrm rot="5400000">
          <a:off x="-239449" y="242116"/>
          <a:ext cx="1596329" cy="111743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HK Grotesk Bold" panose="020B0604020202020204" charset="-52"/>
            </a:rPr>
            <a:t>S</a:t>
          </a:r>
          <a:endParaRPr lang="ru-RU" sz="3100" kern="1200" dirty="0">
            <a:latin typeface="HK Grotesk Bold" panose="020B0604020202020204" charset="-52"/>
          </a:endParaRPr>
        </a:p>
      </dsp:txBody>
      <dsp:txXfrm rot="-5400000">
        <a:off x="1" y="561381"/>
        <a:ext cx="1117430" cy="478899"/>
      </dsp:txXfrm>
    </dsp:sp>
    <dsp:sp modelId="{9EB4F4C0-4FC4-45D3-A2D6-49DCB50BE77A}">
      <dsp:nvSpPr>
        <dsp:cNvPr id="0" name=""/>
        <dsp:cNvSpPr/>
      </dsp:nvSpPr>
      <dsp:spPr>
        <a:xfrm rot="5400000">
          <a:off x="8307608" y="-7187510"/>
          <a:ext cx="1037614" cy="15417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>
              <a:latin typeface="HK Grotesk Bold" panose="020B0604020202020204" charset="-52"/>
            </a:rPr>
            <a:t>Изучить специфику проблемы и найти к ней решение.</a:t>
          </a:r>
        </a:p>
      </dsp:txBody>
      <dsp:txXfrm rot="-5400000">
        <a:off x="1117430" y="53320"/>
        <a:ext cx="15367318" cy="936310"/>
      </dsp:txXfrm>
    </dsp:sp>
    <dsp:sp modelId="{A4C1B790-1519-41D2-8F97-318E5201C5F6}">
      <dsp:nvSpPr>
        <dsp:cNvPr id="0" name=""/>
        <dsp:cNvSpPr/>
      </dsp:nvSpPr>
      <dsp:spPr>
        <a:xfrm rot="5400000">
          <a:off x="-239449" y="1724928"/>
          <a:ext cx="1596329" cy="1117430"/>
        </a:xfrm>
        <a:prstGeom prst="chevron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HK Grotesk Bold" panose="020B0604020202020204" charset="-52"/>
            </a:rPr>
            <a:t>M</a:t>
          </a:r>
          <a:endParaRPr lang="ru-RU" sz="3100" kern="1200" dirty="0">
            <a:latin typeface="HK Grotesk Bold" panose="020B0604020202020204" charset="-52"/>
          </a:endParaRPr>
        </a:p>
      </dsp:txBody>
      <dsp:txXfrm rot="-5400000">
        <a:off x="1" y="2044193"/>
        <a:ext cx="1117430" cy="478899"/>
      </dsp:txXfrm>
    </dsp:sp>
    <dsp:sp modelId="{C1ABDAEC-39B3-420F-9B46-CF41F3DEC27C}">
      <dsp:nvSpPr>
        <dsp:cNvPr id="0" name=""/>
        <dsp:cNvSpPr/>
      </dsp:nvSpPr>
      <dsp:spPr>
        <a:xfrm rot="5400000">
          <a:off x="8307608" y="-5704698"/>
          <a:ext cx="1037614" cy="15417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>
              <a:latin typeface="HK Grotesk Bold" panose="020B0604020202020204" charset="-52"/>
            </a:rPr>
            <a:t>5 книг, 5 видео-уроков, 2 статьи.</a:t>
          </a:r>
        </a:p>
      </dsp:txBody>
      <dsp:txXfrm rot="-5400000">
        <a:off x="1117430" y="1536132"/>
        <a:ext cx="15367318" cy="936310"/>
      </dsp:txXfrm>
    </dsp:sp>
    <dsp:sp modelId="{8706EC04-4872-42D2-830A-ACB706AADEB7}">
      <dsp:nvSpPr>
        <dsp:cNvPr id="0" name=""/>
        <dsp:cNvSpPr/>
      </dsp:nvSpPr>
      <dsp:spPr>
        <a:xfrm rot="5400000">
          <a:off x="-239449" y="3207740"/>
          <a:ext cx="1596329" cy="1117430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HK Grotesk Bold" panose="020B0604020202020204" charset="-52"/>
            </a:rPr>
            <a:t>A</a:t>
          </a:r>
          <a:endParaRPr lang="ru-RU" sz="3100" kern="1200" dirty="0">
            <a:latin typeface="HK Grotesk Bold" panose="020B0604020202020204" charset="-52"/>
          </a:endParaRPr>
        </a:p>
      </dsp:txBody>
      <dsp:txXfrm rot="-5400000">
        <a:off x="1" y="3527005"/>
        <a:ext cx="1117430" cy="478899"/>
      </dsp:txXfrm>
    </dsp:sp>
    <dsp:sp modelId="{EED9CB52-E15D-4509-A44D-33D67E08A936}">
      <dsp:nvSpPr>
        <dsp:cNvPr id="0" name=""/>
        <dsp:cNvSpPr/>
      </dsp:nvSpPr>
      <dsp:spPr>
        <a:xfrm rot="5400000">
          <a:off x="8307608" y="-4221886"/>
          <a:ext cx="1037614" cy="15417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>
              <a:latin typeface="HK Grotesk Bold" panose="020B0604020202020204" charset="-52"/>
            </a:rPr>
            <a:t>Создание информационной базы для молодых семей и будущих дефектологов, которые хотят узнать о том, как развивается ребёнок в эмбриональный и постэмбриональный период жизни.</a:t>
          </a:r>
        </a:p>
      </dsp:txBody>
      <dsp:txXfrm rot="-5400000">
        <a:off x="1117430" y="3018944"/>
        <a:ext cx="15367318" cy="936310"/>
      </dsp:txXfrm>
    </dsp:sp>
    <dsp:sp modelId="{E72DAC20-E1E0-44AD-9D45-183F1FC85E44}">
      <dsp:nvSpPr>
        <dsp:cNvPr id="0" name=""/>
        <dsp:cNvSpPr/>
      </dsp:nvSpPr>
      <dsp:spPr>
        <a:xfrm rot="5400000">
          <a:off x="-239449" y="4690552"/>
          <a:ext cx="1596329" cy="1117430"/>
        </a:xfrm>
        <a:prstGeom prst="chevron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HK Grotesk Bold" panose="020B0604020202020204" charset="-52"/>
            </a:rPr>
            <a:t>R</a:t>
          </a:r>
          <a:endParaRPr lang="ru-RU" sz="3100" kern="1200" dirty="0">
            <a:latin typeface="HK Grotesk Bold" panose="020B0604020202020204" charset="-52"/>
          </a:endParaRPr>
        </a:p>
      </dsp:txBody>
      <dsp:txXfrm rot="-5400000">
        <a:off x="1" y="5009817"/>
        <a:ext cx="1117430" cy="478899"/>
      </dsp:txXfrm>
    </dsp:sp>
    <dsp:sp modelId="{665D2A62-3296-485A-9FFC-121B29B8379D}">
      <dsp:nvSpPr>
        <dsp:cNvPr id="0" name=""/>
        <dsp:cNvSpPr/>
      </dsp:nvSpPr>
      <dsp:spPr>
        <a:xfrm rot="5400000">
          <a:off x="8307608" y="-2739074"/>
          <a:ext cx="1037614" cy="15417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>
              <a:latin typeface="HK Grotesk Bold" panose="020B0604020202020204" charset="-52"/>
            </a:rPr>
            <a:t>80%</a:t>
          </a:r>
        </a:p>
      </dsp:txBody>
      <dsp:txXfrm rot="-5400000">
        <a:off x="1117430" y="4501756"/>
        <a:ext cx="15367318" cy="936310"/>
      </dsp:txXfrm>
    </dsp:sp>
    <dsp:sp modelId="{BABF4647-46CC-4706-8C21-8A669AC81D06}">
      <dsp:nvSpPr>
        <dsp:cNvPr id="0" name=""/>
        <dsp:cNvSpPr/>
      </dsp:nvSpPr>
      <dsp:spPr>
        <a:xfrm rot="5400000">
          <a:off x="-239449" y="6173364"/>
          <a:ext cx="1596329" cy="1117430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HK Grotesk Bold" panose="020B0604020202020204" charset="-52"/>
            </a:rPr>
            <a:t>T</a:t>
          </a:r>
          <a:endParaRPr lang="ru-RU" sz="3100" kern="1200" dirty="0">
            <a:latin typeface="HK Grotesk Bold" panose="020B0604020202020204" charset="-52"/>
          </a:endParaRPr>
        </a:p>
      </dsp:txBody>
      <dsp:txXfrm rot="-5400000">
        <a:off x="1" y="6492629"/>
        <a:ext cx="1117430" cy="478899"/>
      </dsp:txXfrm>
    </dsp:sp>
    <dsp:sp modelId="{A412B639-610A-4E45-A3A3-F356ADAE9D67}">
      <dsp:nvSpPr>
        <dsp:cNvPr id="0" name=""/>
        <dsp:cNvSpPr/>
      </dsp:nvSpPr>
      <dsp:spPr>
        <a:xfrm rot="5400000">
          <a:off x="8307608" y="-1256263"/>
          <a:ext cx="1037614" cy="15417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>
              <a:latin typeface="HK Grotesk Bold" panose="020B0604020202020204" charset="-52"/>
            </a:rPr>
            <a:t>до </a:t>
          </a:r>
          <a:r>
            <a:rPr lang="en-US" sz="2500" kern="1200" dirty="0">
              <a:latin typeface="HK Grotesk Bold" panose="020B0604020202020204" charset="-52"/>
            </a:rPr>
            <a:t>22</a:t>
          </a:r>
          <a:r>
            <a:rPr lang="ru-RU" sz="2500" kern="1200" dirty="0">
              <a:latin typeface="HK Grotesk Bold" panose="020B0604020202020204" charset="-52"/>
            </a:rPr>
            <a:t> апреля 2022 года.</a:t>
          </a:r>
        </a:p>
      </dsp:txBody>
      <dsp:txXfrm rot="-5400000">
        <a:off x="1117430" y="5984567"/>
        <a:ext cx="15367318" cy="936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A62B04D-86F8-4868-B49B-07D02A7492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10C87-A7AE-4153-8055-838D30B3A6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27B45-D9BC-4151-A15B-4EF9BE8D6BD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93FCCF8-56DA-4A5F-AF00-BF6BD73340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D39A1FD0-BA2B-49AB-9A35-F2566CAC2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0FC682-3B2E-472D-A890-A7C265A0B4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38DEE8-7790-4323-AD7E-5E04A41D5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7D4E1-EDB8-4EE6-A682-9B23E2D7CB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8E2DE-A6F2-4561-BE46-69E687F951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6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erarinlen.wixsite.com/pomoshroditelya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rarinlen.wixsite.com/pomoshroditelya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rarinlen.wixsite.com/pomoshroditelya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erarinlen.wixsite.com/pomoshroditelya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mailto:kshapovalova@sfedu.ru" TargetMode="External"/><Relationship Id="rId7" Type="http://schemas.openxmlformats.org/officeDocument/2006/relationships/hyperlink" Target="mailto:uzozulia@sfedu.ru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mailto:nishkomaeva@sfedu.ru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1450"/>
          <a:stretch/>
        </p:blipFill>
        <p:spPr>
          <a:xfrm>
            <a:off x="-228600" y="4991101"/>
            <a:ext cx="5769869" cy="5295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7644E5-A5FD-4D37-8404-9E07264B0DBE}"/>
              </a:ext>
            </a:extLst>
          </p:cNvPr>
          <p:cNvSpPr txBox="1"/>
          <p:nvPr/>
        </p:nvSpPr>
        <p:spPr>
          <a:xfrm>
            <a:off x="651750" y="660285"/>
            <a:ext cx="16984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HK Grotesk Bold" panose="020B0604020202020204" charset="-52"/>
              </a:rPr>
              <a:t>ФГАОУВО «ЮФУ»</a:t>
            </a:r>
          </a:p>
          <a:p>
            <a:pPr algn="ctr"/>
            <a:r>
              <a:rPr lang="ru-RU" sz="2800" dirty="0">
                <a:latin typeface="HK Grotesk Bold" panose="020B0604020202020204" charset="-52"/>
              </a:rPr>
              <a:t>Академия психологии и педагогики.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1B566-F813-4739-8DD9-7844473E9DD7}"/>
              </a:ext>
            </a:extLst>
          </p:cNvPr>
          <p:cNvSpPr txBox="1"/>
          <p:nvPr/>
        </p:nvSpPr>
        <p:spPr>
          <a:xfrm>
            <a:off x="651751" y="2835175"/>
            <a:ext cx="16984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HK Grotesk Bold" panose="020B0604020202020204" charset="-52"/>
              </a:rPr>
              <a:t>Школа ответственного </a:t>
            </a:r>
          </a:p>
          <a:p>
            <a:pPr algn="ctr"/>
            <a:r>
              <a:rPr lang="ru-RU" sz="7200" dirty="0">
                <a:latin typeface="HK Grotesk Bold" panose="020B0604020202020204" charset="-52"/>
              </a:rPr>
              <a:t>родительства.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621E5A-0050-4FE9-941D-5AE16832D72F}"/>
              </a:ext>
            </a:extLst>
          </p:cNvPr>
          <p:cNvSpPr txBox="1"/>
          <p:nvPr/>
        </p:nvSpPr>
        <p:spPr>
          <a:xfrm>
            <a:off x="11658600" y="6591192"/>
            <a:ext cx="64407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HK Grotesk Bold" panose="020B0604020202020204" charset="-52"/>
              </a:rPr>
              <a:t>Команда:</a:t>
            </a:r>
          </a:p>
          <a:p>
            <a:r>
              <a:rPr lang="ru-RU" sz="2400" dirty="0">
                <a:latin typeface="HK Grotesk Bold" panose="020B0604020202020204" charset="-52"/>
              </a:rPr>
              <a:t>Студенты 1 курса бакалавриата</a:t>
            </a:r>
          </a:p>
          <a:p>
            <a:r>
              <a:rPr lang="ru-RU" sz="2400" dirty="0">
                <a:latin typeface="HK Grotesk Bold" panose="020B0604020202020204" charset="-52"/>
              </a:rPr>
              <a:t>Группа б-о-21ПП-44.03.03.01-о1</a:t>
            </a:r>
          </a:p>
          <a:p>
            <a:r>
              <a:rPr lang="ru-RU" sz="2400" dirty="0" err="1">
                <a:latin typeface="HK Grotesk Bold" panose="020B0604020202020204" charset="-52"/>
              </a:rPr>
              <a:t>Шаповалова</a:t>
            </a:r>
            <a:r>
              <a:rPr lang="ru-RU" sz="2400" dirty="0">
                <a:latin typeface="HK Grotesk Bold" panose="020B0604020202020204" charset="-52"/>
              </a:rPr>
              <a:t> К. Н;</a:t>
            </a:r>
          </a:p>
          <a:p>
            <a:r>
              <a:rPr lang="ru-RU" sz="2400" dirty="0">
                <a:latin typeface="HK Grotesk Bold" panose="020B0604020202020204" charset="-52"/>
              </a:rPr>
              <a:t>Зозуля У. Д;</a:t>
            </a:r>
          </a:p>
          <a:p>
            <a:r>
              <a:rPr lang="ru-RU" sz="2400" dirty="0">
                <a:latin typeface="HK Grotesk Bold" panose="020B0604020202020204" charset="-52"/>
              </a:rPr>
              <a:t>Нишкомаева А. И.</a:t>
            </a:r>
          </a:p>
          <a:p>
            <a:r>
              <a:rPr lang="ru-RU" sz="2400" dirty="0">
                <a:latin typeface="HK Grotesk Bold" panose="020B0604020202020204" charset="-52"/>
              </a:rPr>
              <a:t>Руководитель проекта:</a:t>
            </a:r>
          </a:p>
          <a:p>
            <a:r>
              <a:rPr lang="ru-RU" sz="2400" dirty="0">
                <a:latin typeface="HK Grotesk Bold" panose="020B0604020202020204" charset="-52"/>
              </a:rPr>
              <a:t>Маркова Н. Ф.</a:t>
            </a:r>
            <a:endParaRPr lang="ru-RU" sz="1600" dirty="0">
              <a:latin typeface="HK Grotesk Bold" panose="020B0604020202020204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3000" y="114300"/>
            <a:ext cx="13182600" cy="10058400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>
            <a:off x="9143999" y="296916"/>
            <a:ext cx="3398140" cy="862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25"/>
              </a:lnSpc>
              <a:spcBef>
                <a:spcPct val="0"/>
              </a:spcBef>
            </a:pPr>
            <a:r>
              <a:rPr lang="ru-RU" sz="6425" u="none" dirty="0">
                <a:solidFill>
                  <a:srgbClr val="171717"/>
                </a:solidFill>
                <a:latin typeface="HK Grotesk Medium"/>
              </a:rPr>
              <a:t>4 этап</a:t>
            </a:r>
            <a:endParaRPr lang="en-US" sz="6425" u="none" dirty="0">
              <a:solidFill>
                <a:srgbClr val="171717"/>
              </a:solidFill>
              <a:latin typeface="HK Grotesk 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C506DA-A774-40BC-96EC-EEC1B0669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0" b="34834"/>
          <a:stretch/>
        </p:blipFill>
        <p:spPr>
          <a:xfrm>
            <a:off x="0" y="1224443"/>
            <a:ext cx="6419914" cy="90625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190099-3A09-47F8-9A6B-D65710FEC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13" y="2767351"/>
            <a:ext cx="11688173" cy="65713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2B6332-A168-4CC0-9C84-F0A30E38AA4C}"/>
              </a:ext>
            </a:extLst>
          </p:cNvPr>
          <p:cNvSpPr txBox="1"/>
          <p:nvPr/>
        </p:nvSpPr>
        <p:spPr>
          <a:xfrm>
            <a:off x="6170887" y="1600309"/>
            <a:ext cx="11473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HK Grotesk Bold" panose="020B0604020202020204" charset="-52"/>
                <a:hlinkClick r:id="rId4"/>
              </a:rPr>
              <a:t>https://erarinlen.wixsite.com/pomoshroditelyam</a:t>
            </a:r>
            <a:endParaRPr lang="ru-RU" sz="4000" dirty="0">
              <a:latin typeface="HK Grotesk Bold" panose="020B0604020202020204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611EA9-39FA-438D-93E8-A0D133D2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800" y="7515116"/>
            <a:ext cx="234315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B6EE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C2B5EF44-C587-A724-ACF4-647F0777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8" y="1708460"/>
            <a:ext cx="16329801" cy="67622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AAC1B1-0B11-43EF-B990-4EDB26356619}"/>
              </a:ext>
            </a:extLst>
          </p:cNvPr>
          <p:cNvSpPr/>
          <p:nvPr/>
        </p:nvSpPr>
        <p:spPr>
          <a:xfrm>
            <a:off x="2428937" y="816736"/>
            <a:ext cx="140425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HK Grotesk Bold" panose="020B0604020202020204" charset="-52"/>
                <a:hlinkClick r:id="rId3"/>
              </a:rPr>
              <a:t>https://erarinlen.wixsite.com/pomoshroditelyam</a:t>
            </a:r>
            <a:endParaRPr lang="ru-RU" sz="4800" dirty="0">
              <a:latin typeface="HK Grotesk Bold" panose="020B0604020202020204" charset="-52"/>
            </a:endParaRPr>
          </a:p>
          <a:p>
            <a:endParaRPr lang="en-US" sz="4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87C2B7-95B3-4D54-9EE9-6FC9C0FAE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3582" y="7127114"/>
            <a:ext cx="234315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168" y="4769"/>
            <a:ext cx="15119623" cy="10104932"/>
            <a:chOff x="0" y="0"/>
            <a:chExt cx="16852705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852705" cy="11977999"/>
              <a:chOff x="0" y="0"/>
              <a:chExt cx="427559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559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4275594" h="3038863">
                    <a:moveTo>
                      <a:pt x="4151133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134" y="0"/>
                    </a:lnTo>
                    <a:cubicBezTo>
                      <a:pt x="4219714" y="0"/>
                      <a:pt x="4275594" y="55880"/>
                      <a:pt x="4275594" y="124460"/>
                    </a:cubicBezTo>
                    <a:lnTo>
                      <a:pt x="4275594" y="2914403"/>
                    </a:lnTo>
                    <a:cubicBezTo>
                      <a:pt x="4275594" y="2982983"/>
                      <a:pt x="4219714" y="3038863"/>
                      <a:pt x="415113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16852705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24BE47E6-9A12-A8EB-3F8C-94E99CEF7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505"/>
          <a:stretch/>
        </p:blipFill>
        <p:spPr>
          <a:xfrm flipH="1">
            <a:off x="14954941" y="2443060"/>
            <a:ext cx="3329262" cy="7839169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A6D815EC-BF05-5602-C1F6-E7F7C3433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87" y="1209855"/>
            <a:ext cx="3900433" cy="875149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EB4E4E9-4F02-C881-3348-0A98FA660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1" y="1216501"/>
            <a:ext cx="8070009" cy="4209339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4875819-FB64-8FB2-21ED-E5B5102A5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74" y="5827502"/>
            <a:ext cx="8072888" cy="4282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CD17C58-3325-4DE0-AB44-9B5CB196A214}"/>
              </a:ext>
            </a:extLst>
          </p:cNvPr>
          <p:cNvGrpSpPr/>
          <p:nvPr/>
        </p:nvGrpSpPr>
        <p:grpSpPr>
          <a:xfrm>
            <a:off x="3352800" y="342899"/>
            <a:ext cx="14630400" cy="9876035"/>
            <a:chOff x="8385417" y="369838"/>
            <a:chExt cx="9175983" cy="7045664"/>
          </a:xfrm>
        </p:grpSpPr>
        <p:grpSp>
          <p:nvGrpSpPr>
            <p:cNvPr id="2" name="Group 2"/>
            <p:cNvGrpSpPr/>
            <p:nvPr/>
          </p:nvGrpSpPr>
          <p:grpSpPr>
            <a:xfrm>
              <a:off x="8385417" y="369838"/>
              <a:ext cx="9175983" cy="7045664"/>
              <a:chOff x="0" y="0"/>
              <a:chExt cx="3103974" cy="238334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103974" cy="2383348"/>
              </a:xfrm>
              <a:custGeom>
                <a:avLst/>
                <a:gdLst/>
                <a:ahLst/>
                <a:cxnLst/>
                <a:rect l="l" t="t" r="r" b="b"/>
                <a:pathLst>
                  <a:path w="3103974" h="2383348">
                    <a:moveTo>
                      <a:pt x="2979513" y="2383348"/>
                    </a:moveTo>
                    <a:lnTo>
                      <a:pt x="124460" y="2383348"/>
                    </a:lnTo>
                    <a:cubicBezTo>
                      <a:pt x="55880" y="2383348"/>
                      <a:pt x="0" y="2327468"/>
                      <a:pt x="0" y="22588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9513" y="0"/>
                    </a:lnTo>
                    <a:cubicBezTo>
                      <a:pt x="3048093" y="0"/>
                      <a:pt x="3103974" y="55880"/>
                      <a:pt x="3103974" y="124460"/>
                    </a:cubicBezTo>
                    <a:lnTo>
                      <a:pt x="3103974" y="2258888"/>
                    </a:lnTo>
                    <a:cubicBezTo>
                      <a:pt x="3103974" y="2327468"/>
                      <a:pt x="3048093" y="2383348"/>
                      <a:pt x="2979513" y="238334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" name="AutoShape 4"/>
            <p:cNvSpPr/>
            <p:nvPr/>
          </p:nvSpPr>
          <p:spPr>
            <a:xfrm>
              <a:off x="8385417" y="1319655"/>
              <a:ext cx="9175980" cy="0"/>
            </a:xfrm>
            <a:prstGeom prst="line">
              <a:avLst/>
            </a:prstGeom>
            <a:ln w="9525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5"/>
            <p:cNvGrpSpPr/>
            <p:nvPr/>
          </p:nvGrpSpPr>
          <p:grpSpPr>
            <a:xfrm rot="10800000">
              <a:off x="9425988" y="746788"/>
              <a:ext cx="216308" cy="217278"/>
              <a:chOff x="14172" y="0"/>
              <a:chExt cx="6321652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72" y="0"/>
                <a:ext cx="632165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10800000">
              <a:off x="9165372" y="746788"/>
              <a:ext cx="217278" cy="217278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10800000">
              <a:off x="8905242" y="746788"/>
              <a:ext cx="217278" cy="217278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92314B-35FD-41D0-8DDD-91713A79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6386"/>
            <a:ext cx="3846909" cy="79925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17C584-8E35-44E1-B3D2-6A47B0717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279" y="3123878"/>
            <a:ext cx="10299321" cy="53266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9F8B12-F846-46E2-9F35-F9CE6F566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909" y="1950330"/>
            <a:ext cx="3596647" cy="799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B6EE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7A83AA-98B3-419D-BD48-8B57CA5B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9" y="1804983"/>
            <a:ext cx="16196220" cy="667703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76F0E9B-A408-4F81-B930-EA755B24CC8F}"/>
              </a:ext>
            </a:extLst>
          </p:cNvPr>
          <p:cNvSpPr/>
          <p:nvPr/>
        </p:nvSpPr>
        <p:spPr>
          <a:xfrm>
            <a:off x="2168807" y="770569"/>
            <a:ext cx="13733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K Grotesk Bold" panose="020B0604020202020204" charset="-52"/>
                <a:hlinkClick r:id="rId3"/>
              </a:rPr>
              <a:t>https://erarinlen.wixsite.com/pomoshroditelyam</a:t>
            </a:r>
            <a:endParaRPr lang="ru-RU" sz="4800" dirty="0">
              <a:latin typeface="HK Grotesk Bold" panose="020B0604020202020204" charset="-52"/>
            </a:endParaRPr>
          </a:p>
          <a:p>
            <a:endParaRPr lang="en-US" sz="4800" dirty="0">
              <a:latin typeface="HK Grotesk Bold" panose="020B0604020202020204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D27A94-E952-4BD0-A40C-F73595688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6029" y="7164364"/>
            <a:ext cx="234315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419100"/>
            <a:ext cx="17830800" cy="9525000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F90987-3942-4502-95E5-7DA02C51D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0167"/>
            <a:ext cx="3810000" cy="8466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5A3B97-EB33-4D80-ADC6-EDE0A9F6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485" y="910167"/>
            <a:ext cx="3902392" cy="8671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D69B24-AA7D-4BA8-B722-A67F661A1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60" y="605758"/>
            <a:ext cx="8905117" cy="4640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FB3022-5BEF-436B-922A-F0391E5C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596" y="5143500"/>
            <a:ext cx="8944781" cy="4640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D722F9-D1DE-41CC-B848-BFC0AEE81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39" y="650358"/>
            <a:ext cx="16997121" cy="8986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5BC24E-830D-4F54-B687-368F6A26F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14500"/>
            <a:ext cx="16540096" cy="70866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5140B9-87CA-4A96-B25A-B493187C5F4F}"/>
              </a:ext>
            </a:extLst>
          </p:cNvPr>
          <p:cNvSpPr/>
          <p:nvPr/>
        </p:nvSpPr>
        <p:spPr>
          <a:xfrm>
            <a:off x="2317824" y="825932"/>
            <a:ext cx="13733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K Grotesk Bold" panose="020B0604020202020204" charset="-52"/>
                <a:hlinkClick r:id="rId4"/>
              </a:rPr>
              <a:t>https://erarinlen.wixsite.com/pomoshroditelyam</a:t>
            </a:r>
            <a:endParaRPr lang="ru-RU" sz="4800" dirty="0">
              <a:latin typeface="HK Grotesk Bold" panose="020B0604020202020204" charset="-52"/>
            </a:endParaRPr>
          </a:p>
          <a:p>
            <a:endParaRPr lang="en-US" sz="4800" dirty="0">
              <a:latin typeface="HK Grotesk Bold" panose="020B060402020202020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D9A069-2CBE-4818-B517-B1A207E06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5378" y="7096031"/>
            <a:ext cx="234315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8DC8AB-C560-481A-93FC-85592FD8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9100"/>
            <a:ext cx="16314244" cy="94488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A96A7A-8CAB-48AC-BE20-0B063F63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62868"/>
            <a:ext cx="10134600" cy="50435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81F9CC-769B-40D4-8223-85CCC708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31" y="723899"/>
            <a:ext cx="3654669" cy="81214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721AE9-2137-42C4-BCE1-2EACAB349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7932" y="569134"/>
            <a:ext cx="3920068" cy="97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B6EE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5AFBBD-32D2-4AD4-929F-CCDD0857E927}"/>
              </a:ext>
            </a:extLst>
          </p:cNvPr>
          <p:cNvSpPr txBox="1"/>
          <p:nvPr/>
        </p:nvSpPr>
        <p:spPr>
          <a:xfrm>
            <a:off x="7163970" y="475619"/>
            <a:ext cx="43941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latin typeface="HK Grotesk Bold" panose="020B0604020202020204" charset="-52"/>
              </a:rPr>
              <a:t>Выводы: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7A1E22-52DB-49BA-A665-AF8B11B1685F}"/>
              </a:ext>
            </a:extLst>
          </p:cNvPr>
          <p:cNvSpPr/>
          <p:nvPr/>
        </p:nvSpPr>
        <p:spPr>
          <a:xfrm>
            <a:off x="4571999" y="2942896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latin typeface="HK Grotesk Bold" panose="020B0604020202020204" charset="-52"/>
              </a:rPr>
              <a:t>Нам удалось реализовать условия для будущих родителей и студентов направления-дефектологического образования о получении достоверной информации о эмбриональном и постэмбриональном развитии ребенка, с помощью создания сайта.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BB79C7-E1B9-4894-B99D-E9F796E3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0" y="4989117"/>
            <a:ext cx="5773412" cy="5297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49" y="763316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2544824" y="1905693"/>
            <a:ext cx="13198350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75"/>
              </a:lnSpc>
            </a:pPr>
            <a:r>
              <a:rPr lang="ru-RU" sz="9575" dirty="0">
                <a:solidFill>
                  <a:srgbClr val="171717"/>
                </a:solidFill>
                <a:latin typeface="HK Grotesk Bold"/>
              </a:rPr>
              <a:t>Спасибо за внимание!</a:t>
            </a:r>
            <a:endParaRPr lang="en-US" sz="9575" dirty="0">
              <a:solidFill>
                <a:srgbClr val="171717"/>
              </a:solidFill>
              <a:latin typeface="HK Grotesk Bold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649CF6-2A88-42C4-9AD4-1772F673956C}"/>
              </a:ext>
            </a:extLst>
          </p:cNvPr>
          <p:cNvGrpSpPr/>
          <p:nvPr/>
        </p:nvGrpSpPr>
        <p:grpSpPr>
          <a:xfrm>
            <a:off x="6824244" y="3316957"/>
            <a:ext cx="4635061" cy="6691398"/>
            <a:chOff x="6824244" y="3316957"/>
            <a:chExt cx="4635061" cy="669139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5FFEF4F-B634-4565-9C7E-E5792908F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5598" y="3316957"/>
              <a:ext cx="3736800" cy="365308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12110D-8B94-4D74-B98E-5313D1CC4A71}"/>
                </a:ext>
              </a:extLst>
            </p:cNvPr>
            <p:cNvSpPr txBox="1"/>
            <p:nvPr/>
          </p:nvSpPr>
          <p:spPr>
            <a:xfrm>
              <a:off x="6824244" y="7453810"/>
              <a:ext cx="463506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err="1">
                  <a:latin typeface="HK Grotesk Bold" panose="020B0604020202020204" charset="-52"/>
                </a:rPr>
                <a:t>Шаповалова</a:t>
              </a:r>
              <a:r>
                <a:rPr lang="ru-RU" sz="3200" dirty="0">
                  <a:latin typeface="HK Grotesk Bold" panose="020B0604020202020204" charset="-52"/>
                </a:rPr>
                <a:t> Ксения Николаевна</a:t>
              </a:r>
            </a:p>
            <a:p>
              <a:r>
                <a:rPr lang="en-US" sz="3200" dirty="0">
                  <a:latin typeface="HK Grotesk Bold" panose="020B0604020202020204" charset="-52"/>
                  <a:hlinkClick r:id="rId3"/>
                </a:rPr>
                <a:t>kshapovalova@sfedu.ru</a:t>
              </a:r>
              <a:endParaRPr lang="en-US" sz="3200" dirty="0">
                <a:latin typeface="HK Grotesk Bold" panose="020B0604020202020204" charset="-52"/>
              </a:endParaRPr>
            </a:p>
            <a:p>
              <a:endParaRPr lang="en-US" sz="3200" dirty="0">
                <a:latin typeface="HK Grotesk Bold" panose="020B0604020202020204" charset="-52"/>
              </a:endParaRPr>
            </a:p>
            <a:p>
              <a:endParaRPr lang="ru-RU" sz="3200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0E2C77D-6B74-4625-8518-C3494064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0048" y="3473797"/>
              <a:ext cx="3287899" cy="3294000"/>
            </a:xfrm>
            <a:prstGeom prst="ellipse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22F11D9-602B-45D3-BEF9-A2232B5B6C26}"/>
              </a:ext>
            </a:extLst>
          </p:cNvPr>
          <p:cNvGrpSpPr/>
          <p:nvPr/>
        </p:nvGrpSpPr>
        <p:grpSpPr>
          <a:xfrm>
            <a:off x="1172058" y="3316957"/>
            <a:ext cx="4635061" cy="6206727"/>
            <a:chOff x="1172058" y="3316957"/>
            <a:chExt cx="4635061" cy="6206727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15E6F8BF-1632-43C4-AC57-6BC6C9DB8A1B}"/>
                </a:ext>
              </a:extLst>
            </p:cNvPr>
            <p:cNvSpPr/>
            <p:nvPr/>
          </p:nvSpPr>
          <p:spPr>
            <a:xfrm>
              <a:off x="1648497" y="3316957"/>
              <a:ext cx="3736800" cy="365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93059-4467-479D-A39B-37AA9584109A}"/>
                </a:ext>
              </a:extLst>
            </p:cNvPr>
            <p:cNvSpPr txBox="1"/>
            <p:nvPr/>
          </p:nvSpPr>
          <p:spPr>
            <a:xfrm>
              <a:off x="1172058" y="7461581"/>
              <a:ext cx="463506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HK Grotesk Bold" panose="020B0604020202020204" charset="-52"/>
                </a:rPr>
                <a:t>Нишкомаева Арина Игоревна</a:t>
              </a:r>
            </a:p>
            <a:p>
              <a:r>
                <a:rPr lang="en-US" sz="3200" dirty="0">
                  <a:latin typeface="HK Grotesk Bold" panose="020B0604020202020204" charset="-52"/>
                  <a:hlinkClick r:id="rId5"/>
                </a:rPr>
                <a:t>nishkomaeva@sfedu.ru</a:t>
              </a:r>
              <a:endParaRPr lang="en-US" sz="3200" dirty="0">
                <a:latin typeface="HK Grotesk Bold" panose="020B0604020202020204" charset="-52"/>
              </a:endParaRPr>
            </a:p>
            <a:p>
              <a:endParaRPr lang="ru-RU" sz="3200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5B3C3B9-D678-4FC1-8D60-0FAA3942D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897" y="3454642"/>
              <a:ext cx="3294000" cy="3294000"/>
            </a:xfrm>
            <a:prstGeom prst="ellipse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2A02605-FA81-40C9-ACE0-0688E779DDFC}"/>
              </a:ext>
            </a:extLst>
          </p:cNvPr>
          <p:cNvGrpSpPr/>
          <p:nvPr/>
        </p:nvGrpSpPr>
        <p:grpSpPr>
          <a:xfrm>
            <a:off x="12664020" y="3233242"/>
            <a:ext cx="4520872" cy="6179116"/>
            <a:chOff x="12664020" y="3233242"/>
            <a:chExt cx="4520872" cy="617911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27B544-320C-4CD5-972F-8E7244C9DE41}"/>
                </a:ext>
              </a:extLst>
            </p:cNvPr>
            <p:cNvSpPr txBox="1"/>
            <p:nvPr/>
          </p:nvSpPr>
          <p:spPr>
            <a:xfrm>
              <a:off x="13070092" y="7350255"/>
              <a:ext cx="4114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HK Grotesk Bold" panose="020B0604020202020204" charset="-52"/>
                </a:rPr>
                <a:t>Зозуля Ульяна </a:t>
              </a:r>
              <a:r>
                <a:rPr lang="ru-RU" sz="3200" dirty="0" err="1">
                  <a:latin typeface="HK Grotesk Bold" panose="020B0604020202020204" charset="-52"/>
                </a:rPr>
                <a:t>Дмитревна</a:t>
              </a:r>
              <a:endParaRPr lang="ru-RU" sz="3200" dirty="0">
                <a:latin typeface="HK Grotesk Bold" panose="020B0604020202020204" charset="-52"/>
              </a:endParaRPr>
            </a:p>
            <a:p>
              <a:r>
                <a:rPr lang="en-US" sz="3200" dirty="0">
                  <a:latin typeface="HK Grotesk Bold" panose="020B0604020202020204" charset="-52"/>
                  <a:hlinkClick r:id="rId7"/>
                </a:rPr>
                <a:t>uzozulia@sfedu.ru</a:t>
              </a:r>
              <a:endParaRPr lang="en-US" sz="3200" dirty="0">
                <a:latin typeface="HK Grotesk Bold" panose="020B0604020202020204" charset="-52"/>
              </a:endParaRPr>
            </a:p>
            <a:p>
              <a:endParaRPr lang="en-US" sz="3200" dirty="0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8D625B4-8F27-407A-BC8F-6EF21C8A58DC}"/>
                </a:ext>
              </a:extLst>
            </p:cNvPr>
            <p:cNvGrpSpPr/>
            <p:nvPr/>
          </p:nvGrpSpPr>
          <p:grpSpPr>
            <a:xfrm>
              <a:off x="12664020" y="3233242"/>
              <a:ext cx="3822434" cy="3736800"/>
              <a:chOff x="12664020" y="3233242"/>
              <a:chExt cx="3822434" cy="373680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5C42648D-3817-496E-84D6-14FC01053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664020" y="3233242"/>
                <a:ext cx="3822434" cy="3736800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2D72841-F43C-4F5A-B94B-51AE7620A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02699" y="3473797"/>
                <a:ext cx="3294000" cy="3294000"/>
              </a:xfrm>
              <a:prstGeom prst="ellipse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44823" y="1411042"/>
            <a:ext cx="16991426" cy="1275336"/>
            <a:chOff x="-9236" y="425455"/>
            <a:chExt cx="22655235" cy="1700448"/>
          </a:xfrm>
        </p:grpSpPr>
        <p:sp>
          <p:nvSpPr>
            <p:cNvPr id="11" name="AutoShape 11"/>
            <p:cNvSpPr/>
            <p:nvPr/>
          </p:nvSpPr>
          <p:spPr>
            <a:xfrm>
              <a:off x="0" y="2125903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-9236" y="425455"/>
              <a:ext cx="22645999" cy="10961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25"/>
                </a:lnSpc>
              </a:pPr>
              <a:r>
                <a:rPr lang="ru-RU" sz="6125" dirty="0">
                  <a:solidFill>
                    <a:srgbClr val="171717"/>
                  </a:solidFill>
                  <a:latin typeface="HK Grotesk Bold"/>
                </a:rPr>
                <a:t>Проблема.</a:t>
              </a:r>
              <a:endParaRPr lang="en-US" sz="6125" dirty="0">
                <a:solidFill>
                  <a:srgbClr val="171717"/>
                </a:solidFill>
                <a:latin typeface="HK Grotesk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984"/>
          <a:stretch/>
        </p:blipFill>
        <p:spPr>
          <a:xfrm>
            <a:off x="13129519" y="2233190"/>
            <a:ext cx="4253556" cy="80538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7340"/>
          <a:stretch/>
        </p:blipFill>
        <p:spPr>
          <a:xfrm flipH="1">
            <a:off x="904925" y="2300567"/>
            <a:ext cx="3846890" cy="79864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35138F-5C9D-496E-9203-6B9D9B1D59AB}"/>
              </a:ext>
            </a:extLst>
          </p:cNvPr>
          <p:cNvSpPr txBox="1"/>
          <p:nvPr/>
        </p:nvSpPr>
        <p:spPr>
          <a:xfrm>
            <a:off x="5375096" y="2924485"/>
            <a:ext cx="77544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HK Grotesk Bold" panose="020B0604020202020204" charset="-52"/>
              </a:rPr>
              <a:t>Отсутствие достаточного количества достоверной информации о развитие ребёнка в эмбриональный и постэмбриональный период жизни, собранном в одном доступном для изучения источнике.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2050217" cy="8983499"/>
            <a:chOff x="0" y="0"/>
            <a:chExt cx="16066956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066956" cy="11977999"/>
              <a:chOff x="0" y="0"/>
              <a:chExt cx="4076246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076247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4076247" h="3038863">
                    <a:moveTo>
                      <a:pt x="3951786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1786" y="0"/>
                    </a:lnTo>
                    <a:cubicBezTo>
                      <a:pt x="4020366" y="0"/>
                      <a:pt x="4076247" y="55880"/>
                      <a:pt x="4076247" y="124460"/>
                    </a:cubicBezTo>
                    <a:lnTo>
                      <a:pt x="4076247" y="2914403"/>
                    </a:lnTo>
                    <a:cubicBezTo>
                      <a:pt x="4076247" y="2982983"/>
                      <a:pt x="4020366" y="3038863"/>
                      <a:pt x="3951786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B6EE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>
              <a:off x="0" y="1266422"/>
              <a:ext cx="1606695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651747" y="651750"/>
            <a:ext cx="12050217" cy="1053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ru-RU" sz="7850" dirty="0">
                <a:solidFill>
                  <a:srgbClr val="171717"/>
                </a:solidFill>
                <a:latin typeface="HK Grotesk Bold"/>
              </a:rPr>
              <a:t>Цель проекта</a:t>
            </a:r>
            <a:endParaRPr lang="en-US" sz="7850" dirty="0">
              <a:solidFill>
                <a:srgbClr val="171717"/>
              </a:solidFill>
              <a:latin typeface="HK Grotesk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0709" b="42568"/>
          <a:stretch/>
        </p:blipFill>
        <p:spPr>
          <a:xfrm>
            <a:off x="13363333" y="1137339"/>
            <a:ext cx="4619867" cy="9149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7CBBDC-AD1F-4113-BCBB-D6456CD933BF}"/>
              </a:ext>
            </a:extLst>
          </p:cNvPr>
          <p:cNvSpPr txBox="1"/>
          <p:nvPr/>
        </p:nvSpPr>
        <p:spPr>
          <a:xfrm>
            <a:off x="2094853" y="2681408"/>
            <a:ext cx="91640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HK Grotesk Bold" panose="020B0604020202020204" charset="-52"/>
              </a:rPr>
              <a:t>Создать условия для получения достоверной информации о эмбриональном и постэмбриональном развитии ребенка для будущих родителей и студентов направления-дефектологического образования.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21" name="TextBox 21"/>
          <p:cNvSpPr txBox="1"/>
          <p:nvPr/>
        </p:nvSpPr>
        <p:spPr>
          <a:xfrm>
            <a:off x="651751" y="713748"/>
            <a:ext cx="16984498" cy="1064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5"/>
              </a:lnSpc>
            </a:pPr>
            <a:r>
              <a:rPr lang="ru-RU" sz="7925" dirty="0">
                <a:solidFill>
                  <a:srgbClr val="171717"/>
                </a:solidFill>
                <a:latin typeface="HK Grotesk Bold"/>
              </a:rPr>
              <a:t>Цели </a:t>
            </a:r>
            <a:r>
              <a:rPr lang="en-US" sz="7925" dirty="0">
                <a:solidFill>
                  <a:srgbClr val="171717"/>
                </a:solidFill>
                <a:latin typeface="HK Grotesk Bold"/>
              </a:rPr>
              <a:t>SMART</a:t>
            </a:r>
          </a:p>
        </p:txBody>
      </p:sp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1DB147F7-A18F-49B8-81ED-79DA5B1BA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095744"/>
              </p:ext>
            </p:extLst>
          </p:nvPr>
        </p:nvGraphicFramePr>
        <p:xfrm>
          <a:off x="914399" y="1957154"/>
          <a:ext cx="16535401" cy="753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02B614E-CA67-40DC-B7B3-6FE9DF25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graphicEl>
                                              <a:dgm id="{E02B614E-CA67-40DC-B7B3-6FE9DF25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graphicEl>
                                              <a:dgm id="{E02B614E-CA67-40DC-B7B3-6FE9DF25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EB4F4C0-4FC4-45D3-A2D6-49DCB50BE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graphicEl>
                                              <a:dgm id="{9EB4F4C0-4FC4-45D3-A2D6-49DCB50BE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graphicEl>
                                              <a:dgm id="{9EB4F4C0-4FC4-45D3-A2D6-49DCB50BE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4C1B790-1519-41D2-8F97-318E5201C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graphicEl>
                                              <a:dgm id="{A4C1B790-1519-41D2-8F97-318E5201C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graphicEl>
                                              <a:dgm id="{A4C1B790-1519-41D2-8F97-318E5201C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1ABDAEC-39B3-420F-9B46-CF41F3DEC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graphicEl>
                                              <a:dgm id="{C1ABDAEC-39B3-420F-9B46-CF41F3DEC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graphicEl>
                                              <a:dgm id="{C1ABDAEC-39B3-420F-9B46-CF41F3DEC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706EC04-4872-42D2-830A-ACB706AAD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graphicEl>
                                              <a:dgm id="{8706EC04-4872-42D2-830A-ACB706AAD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graphicEl>
                                              <a:dgm id="{8706EC04-4872-42D2-830A-ACB706AAD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ED9CB52-E15D-4509-A44D-33D67E08A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graphicEl>
                                              <a:dgm id="{EED9CB52-E15D-4509-A44D-33D67E08A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graphicEl>
                                              <a:dgm id="{EED9CB52-E15D-4509-A44D-33D67E08A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72DAC20-E1E0-44AD-9D45-183F1FC85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graphicEl>
                                              <a:dgm id="{E72DAC20-E1E0-44AD-9D45-183F1FC85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graphicEl>
                                              <a:dgm id="{E72DAC20-E1E0-44AD-9D45-183F1FC85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5D2A62-3296-485A-9FFC-121B29B83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graphicEl>
                                              <a:dgm id="{665D2A62-3296-485A-9FFC-121B29B83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graphicEl>
                                              <a:dgm id="{665D2A62-3296-485A-9FFC-121B29B83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ABF4647-46CC-4706-8C21-8A669AC81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graphicEl>
                                              <a:dgm id="{BABF4647-46CC-4706-8C21-8A669AC81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graphicEl>
                                              <a:dgm id="{BABF4647-46CC-4706-8C21-8A669AC81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412B639-610A-4E45-A3A3-F356ADAE9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graphicEl>
                                              <a:dgm id="{A412B639-610A-4E45-A3A3-F356ADAE9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graphicEl>
                                              <a:dgm id="{A412B639-610A-4E45-A3A3-F356ADAE9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Graphic spid="22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8400" y="190500"/>
            <a:ext cx="11658599" cy="9906000"/>
            <a:chOff x="0" y="0"/>
            <a:chExt cx="12477455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477455" cy="10972800"/>
              <a:chOff x="0" y="0"/>
              <a:chExt cx="3165576" cy="2783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65577" cy="2783840"/>
              </a:xfrm>
              <a:custGeom>
                <a:avLst/>
                <a:gdLst/>
                <a:ahLst/>
                <a:cxnLst/>
                <a:rect l="l" t="t" r="r" b="b"/>
                <a:pathLst>
                  <a:path w="3165577" h="2783840">
                    <a:moveTo>
                      <a:pt x="3041117" y="2783840"/>
                    </a:moveTo>
                    <a:lnTo>
                      <a:pt x="124460" y="2783840"/>
                    </a:lnTo>
                    <a:cubicBezTo>
                      <a:pt x="55880" y="2783840"/>
                      <a:pt x="0" y="2727960"/>
                      <a:pt x="0" y="265938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41117" y="0"/>
                    </a:lnTo>
                    <a:cubicBezTo>
                      <a:pt x="3109697" y="0"/>
                      <a:pt x="3165577" y="55880"/>
                      <a:pt x="3165577" y="124460"/>
                    </a:cubicBezTo>
                    <a:lnTo>
                      <a:pt x="3165577" y="2659380"/>
                    </a:lnTo>
                    <a:cubicBezTo>
                      <a:pt x="3165577" y="2727960"/>
                      <a:pt x="3109697" y="2783840"/>
                      <a:pt x="3041117" y="27838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386781" y="556357"/>
              <a:ext cx="289704" cy="28970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1039940" y="556357"/>
              <a:ext cx="289704" cy="28970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693100" y="556357"/>
              <a:ext cx="289704" cy="28970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>
              <a:off x="0" y="1320180"/>
              <a:ext cx="12477455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84" b="28515"/>
          <a:stretch/>
        </p:blipFill>
        <p:spPr>
          <a:xfrm>
            <a:off x="0" y="-107830"/>
            <a:ext cx="5347816" cy="10286994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0334C57-1387-4F73-8F4F-0BD83C82DE19}"/>
              </a:ext>
            </a:extLst>
          </p:cNvPr>
          <p:cNvSpPr/>
          <p:nvPr/>
        </p:nvSpPr>
        <p:spPr>
          <a:xfrm>
            <a:off x="5791200" y="305578"/>
            <a:ext cx="11318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HK Grotesk Bold" panose="020B0604020202020204" charset="-52"/>
              </a:rPr>
              <a:t>      </a:t>
            </a:r>
            <a:r>
              <a:rPr lang="ru-RU" sz="5400" dirty="0">
                <a:latin typeface="HK Grotesk Bold" panose="020B0604020202020204" charset="-52"/>
              </a:rPr>
              <a:t>Этапы работы </a:t>
            </a:r>
            <a:endParaRPr lang="en-US" sz="5400" dirty="0">
              <a:latin typeface="HK Grotesk Bold" panose="020B0604020202020204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922EAD-2177-4756-8E73-63C356376B79}"/>
              </a:ext>
            </a:extLst>
          </p:cNvPr>
          <p:cNvSpPr txBox="1"/>
          <p:nvPr/>
        </p:nvSpPr>
        <p:spPr>
          <a:xfrm>
            <a:off x="6283960" y="2850561"/>
            <a:ext cx="116230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HK Grotesk Bold" panose="020B0604020202020204" charset="-52"/>
              </a:rPr>
              <a:t>1 этап: Сбор и обработка  информации по теме эмбрионального и постэмбрионального развития ребёнка.</a:t>
            </a:r>
          </a:p>
          <a:p>
            <a:r>
              <a:rPr lang="ru-RU" sz="4400" dirty="0">
                <a:latin typeface="HK Grotesk Bold" panose="020B0604020202020204" charset="-52"/>
              </a:rPr>
              <a:t>2 этап: Написание содержательной части сайта.</a:t>
            </a:r>
          </a:p>
          <a:p>
            <a:r>
              <a:rPr lang="ru-RU" sz="4400" dirty="0">
                <a:latin typeface="HK Grotesk Bold" panose="020B0604020202020204" charset="-52"/>
              </a:rPr>
              <a:t>3 этап: Обсуждение дизайна сайта.</a:t>
            </a:r>
          </a:p>
          <a:p>
            <a:r>
              <a:rPr lang="ru-RU" sz="4400" dirty="0">
                <a:latin typeface="HK Grotesk Bold" panose="020B0604020202020204" charset="-52"/>
              </a:rPr>
              <a:t>4 этап: Разработка сайта.</a:t>
            </a:r>
          </a:p>
          <a:p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7510340" cy="8983499"/>
            <a:chOff x="0" y="0"/>
            <a:chExt cx="10013787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013787" cy="11977999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10013787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B6EE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8539040" y="651750"/>
            <a:ext cx="9097209" cy="8983499"/>
            <a:chOff x="0" y="0"/>
            <a:chExt cx="3077328" cy="3038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7328" cy="3038863"/>
            </a:xfrm>
            <a:custGeom>
              <a:avLst/>
              <a:gdLst/>
              <a:ahLst/>
              <a:cxnLst/>
              <a:rect l="l" t="t" r="r" b="b"/>
              <a:pathLst>
                <a:path w="3077328" h="3038863">
                  <a:moveTo>
                    <a:pt x="2952867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2868" y="0"/>
                  </a:lnTo>
                  <a:cubicBezTo>
                    <a:pt x="3021448" y="0"/>
                    <a:pt x="3077328" y="55880"/>
                    <a:pt x="3077328" y="124460"/>
                  </a:cubicBezTo>
                  <a:lnTo>
                    <a:pt x="3077328" y="2914403"/>
                  </a:lnTo>
                  <a:cubicBezTo>
                    <a:pt x="3077328" y="2982983"/>
                    <a:pt x="3021448" y="3038863"/>
                    <a:pt x="2952868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442603" y="1001955"/>
            <a:ext cx="7510340" cy="907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ru-RU" sz="8800" dirty="0">
                <a:solidFill>
                  <a:srgbClr val="171717"/>
                </a:solidFill>
                <a:latin typeface="HK Grotesk Bold"/>
              </a:rPr>
              <a:t>1 этап</a:t>
            </a:r>
            <a:endParaRPr lang="en-US" sz="8800" dirty="0">
              <a:solidFill>
                <a:srgbClr val="171717"/>
              </a:solidFill>
              <a:latin typeface="HK Grotesk Bold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83E2C0-8CB8-4396-8A35-DAAC9DF2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73" y="1976967"/>
            <a:ext cx="3276600" cy="72813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30C39D8-F57E-4A74-AE21-670E8D919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23" y="1987505"/>
            <a:ext cx="3276601" cy="72813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DE5FB2-0BB9-4362-84C2-F45D0CEF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491" y="839829"/>
            <a:ext cx="7650970" cy="43036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E33959-FF04-4EE4-84C2-F4E339D53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491" y="5237593"/>
            <a:ext cx="7650970" cy="430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304800"/>
            <a:ext cx="13448580" cy="9715500"/>
            <a:chOff x="0" y="0"/>
            <a:chExt cx="12234640" cy="939421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234640" cy="9394219"/>
              <a:chOff x="0" y="0"/>
              <a:chExt cx="3103973" cy="23833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03974" cy="2383348"/>
              </a:xfrm>
              <a:custGeom>
                <a:avLst/>
                <a:gdLst/>
                <a:ahLst/>
                <a:cxnLst/>
                <a:rect l="l" t="t" r="r" b="b"/>
                <a:pathLst>
                  <a:path w="3103974" h="2383348">
                    <a:moveTo>
                      <a:pt x="2979513" y="2383348"/>
                    </a:moveTo>
                    <a:lnTo>
                      <a:pt x="124460" y="2383348"/>
                    </a:lnTo>
                    <a:cubicBezTo>
                      <a:pt x="55880" y="2383348"/>
                      <a:pt x="0" y="2327468"/>
                      <a:pt x="0" y="22588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9513" y="0"/>
                    </a:lnTo>
                    <a:cubicBezTo>
                      <a:pt x="3048093" y="0"/>
                      <a:pt x="3103974" y="55880"/>
                      <a:pt x="3103974" y="124460"/>
                    </a:cubicBezTo>
                    <a:lnTo>
                      <a:pt x="3103974" y="2258888"/>
                    </a:lnTo>
                    <a:cubicBezTo>
                      <a:pt x="3103974" y="2327468"/>
                      <a:pt x="3048093" y="2383348"/>
                      <a:pt x="2979513" y="238334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122346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228596" y="478511"/>
            <a:ext cx="13448579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75"/>
              </a:lnSpc>
            </a:pPr>
            <a:r>
              <a:rPr lang="ru-RU" sz="8800" dirty="0">
                <a:solidFill>
                  <a:srgbClr val="171717"/>
                </a:solidFill>
                <a:latin typeface="HK Grotesk Bold"/>
              </a:rPr>
              <a:t>2 этап</a:t>
            </a:r>
            <a:endParaRPr lang="en-US" sz="8800" dirty="0">
              <a:solidFill>
                <a:srgbClr val="171717"/>
              </a:solidFill>
              <a:latin typeface="HK Grotesk Bold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213E0E-B476-4B7D-B19B-C8F3F27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59"/>
          <a:stretch/>
        </p:blipFill>
        <p:spPr>
          <a:xfrm>
            <a:off x="13677180" y="571501"/>
            <a:ext cx="3923475" cy="9715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E42BAE-560A-47FF-BDAE-3D44B14C997C}"/>
              </a:ext>
            </a:extLst>
          </p:cNvPr>
          <p:cNvSpPr txBox="1"/>
          <p:nvPr/>
        </p:nvSpPr>
        <p:spPr>
          <a:xfrm>
            <a:off x="763209" y="1812478"/>
            <a:ext cx="843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HK Grotesk Bold" panose="020B0604020202020204" charset="-52"/>
              </a:rPr>
              <a:t>До: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313D66-FBDD-4212-91A1-FC521E8343E0}"/>
              </a:ext>
            </a:extLst>
          </p:cNvPr>
          <p:cNvSpPr txBox="1"/>
          <p:nvPr/>
        </p:nvSpPr>
        <p:spPr>
          <a:xfrm>
            <a:off x="454631" y="1812477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HK Grotesk Bold" panose="020B0604020202020204" charset="-52"/>
              </a:rPr>
              <a:t>После: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C9C607-2BC3-46AE-A9CF-34F8B6F28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523"/>
          <a:stretch/>
        </p:blipFill>
        <p:spPr>
          <a:xfrm>
            <a:off x="2895600" y="1770701"/>
            <a:ext cx="7827431" cy="7501853"/>
          </a:xfrm>
          <a:prstGeom prst="flowChartProcess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E404F7-898D-4D3B-85D0-16380B191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2889737" y="1943600"/>
            <a:ext cx="7827431" cy="7885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5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1000" y="497732"/>
            <a:ext cx="14082409" cy="9446368"/>
            <a:chOff x="0" y="0"/>
            <a:chExt cx="16956184" cy="1019725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956184" cy="10197253"/>
              <a:chOff x="0" y="0"/>
              <a:chExt cx="4301847" cy="25870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01847" cy="2587081"/>
              </a:xfrm>
              <a:custGeom>
                <a:avLst/>
                <a:gdLst/>
                <a:ahLst/>
                <a:cxnLst/>
                <a:rect l="l" t="t" r="r" b="b"/>
                <a:pathLst>
                  <a:path w="4301847" h="2587081">
                    <a:moveTo>
                      <a:pt x="4177387" y="2587081"/>
                    </a:moveTo>
                    <a:lnTo>
                      <a:pt x="124460" y="2587081"/>
                    </a:lnTo>
                    <a:cubicBezTo>
                      <a:pt x="55880" y="2587081"/>
                      <a:pt x="0" y="2531201"/>
                      <a:pt x="0" y="246262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77387" y="0"/>
                    </a:lnTo>
                    <a:cubicBezTo>
                      <a:pt x="4245967" y="0"/>
                      <a:pt x="4301847" y="55880"/>
                      <a:pt x="4301847" y="124460"/>
                    </a:cubicBezTo>
                    <a:lnTo>
                      <a:pt x="4301847" y="2462621"/>
                    </a:lnTo>
                    <a:cubicBezTo>
                      <a:pt x="4301847" y="2531201"/>
                      <a:pt x="4245967" y="2587081"/>
                      <a:pt x="4177387" y="258708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16736288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4099687" y="125721"/>
            <a:ext cx="14082408" cy="1675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25"/>
              </a:lnSpc>
            </a:pPr>
            <a:r>
              <a:rPr lang="ru-RU" sz="8800" dirty="0">
                <a:solidFill>
                  <a:srgbClr val="171717"/>
                </a:solidFill>
                <a:latin typeface="HK Grotesk Bold"/>
              </a:rPr>
              <a:t>3 этап</a:t>
            </a:r>
            <a:endParaRPr lang="en-US" sz="8800" dirty="0">
              <a:solidFill>
                <a:srgbClr val="171717"/>
              </a:solidFill>
              <a:latin typeface="HK Grotesk Bold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35DAA9-5BFF-410F-AD73-6EA4EFC34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40" y="1763530"/>
            <a:ext cx="7239509" cy="37328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53B6AF-9531-45F1-BA8F-A83A2F8A1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441" y="4157985"/>
            <a:ext cx="7240145" cy="37332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55B36E-F275-4D2D-B486-B3635A99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085" y="5853651"/>
            <a:ext cx="7240145" cy="3733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D7AD1B-96DE-4B0F-8013-9E9AF9B5D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92" b="19883"/>
          <a:stretch/>
        </p:blipFill>
        <p:spPr>
          <a:xfrm>
            <a:off x="0" y="700149"/>
            <a:ext cx="6890904" cy="9615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372" y="651750"/>
            <a:ext cx="15511008" cy="8983499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BDD7C7-2751-4851-9830-1CBEF34B3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12" b="34859"/>
          <a:stretch/>
        </p:blipFill>
        <p:spPr>
          <a:xfrm>
            <a:off x="13717192" y="1790700"/>
            <a:ext cx="4570808" cy="8496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EDF10B-011C-4E09-8AA3-0DEE7020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97" y="1123949"/>
            <a:ext cx="3617595" cy="8039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A59EF7-7308-42C1-8899-6976B256C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812" y="1123949"/>
            <a:ext cx="3617595" cy="803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7B102ACC8C4224F9BD39EE3AD737C8F" ma:contentTypeVersion="10" ma:contentTypeDescription="Создание документа." ma:contentTypeScope="" ma:versionID="c4b8a375ccf071165513cf3cce42c338">
  <xsd:schema xmlns:xsd="http://www.w3.org/2001/XMLSchema" xmlns:xs="http://www.w3.org/2001/XMLSchema" xmlns:p="http://schemas.microsoft.com/office/2006/metadata/properties" xmlns:ns2="70924c68-5bbd-4d39-864b-69c0b925394b" xmlns:ns3="29fabf78-b2fd-443b-854c-7d9426598c73" targetNamespace="http://schemas.microsoft.com/office/2006/metadata/properties" ma:root="true" ma:fieldsID="8a23df9c94cdd9b62fa5f6ab6dd8d0e2" ns2:_="" ns3:_="">
    <xsd:import namespace="70924c68-5bbd-4d39-864b-69c0b925394b"/>
    <xsd:import namespace="29fabf78-b2fd-443b-854c-7d9426598c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24c68-5bbd-4d39-864b-69c0b92539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3b1f9ad3-3015-4419-8a5a-22d4d402f4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abf78-b2fd-443b-854c-7d9426598c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aa6ea23-5282-4067-9726-679840bb7de5}" ma:internalName="TaxCatchAll" ma:showField="CatchAllData" ma:web="29fabf78-b2fd-443b-854c-7d9426598c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924c68-5bbd-4d39-864b-69c0b925394b">
      <Terms xmlns="http://schemas.microsoft.com/office/infopath/2007/PartnerControls"/>
    </lcf76f155ced4ddcb4097134ff3c332f>
    <TaxCatchAll xmlns="29fabf78-b2fd-443b-854c-7d9426598c73" xsi:nil="true"/>
  </documentManagement>
</p:properties>
</file>

<file path=customXml/itemProps1.xml><?xml version="1.0" encoding="utf-8"?>
<ds:datastoreItem xmlns:ds="http://schemas.openxmlformats.org/officeDocument/2006/customXml" ds:itemID="{A874F919-3590-41F6-B13B-893C7F42C80F}"/>
</file>

<file path=customXml/itemProps2.xml><?xml version="1.0" encoding="utf-8"?>
<ds:datastoreItem xmlns:ds="http://schemas.openxmlformats.org/officeDocument/2006/customXml" ds:itemID="{99D93E0D-5291-4B3E-B944-89520067E3FA}"/>
</file>

<file path=customXml/itemProps3.xml><?xml version="1.0" encoding="utf-8"?>
<ds:datastoreItem xmlns:ds="http://schemas.openxmlformats.org/officeDocument/2006/customXml" ds:itemID="{BC9A6E21-AE46-4291-8E2C-538D31CF058B}"/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295</Words>
  <Application>Microsoft Office PowerPoint</Application>
  <PresentationFormat>Произвольный</PresentationFormat>
  <Paragraphs>52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HK Grotesk Bold</vt:lpstr>
      <vt:lpstr>Calibri</vt:lpstr>
      <vt:lpstr>HK Grotesk Medium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Нишкомаева Арина Игоревна</cp:lastModifiedBy>
  <cp:revision>155</cp:revision>
  <dcterms:created xsi:type="dcterms:W3CDTF">2006-08-16T00:00:00Z</dcterms:created>
  <dcterms:modified xsi:type="dcterms:W3CDTF">2022-04-21T21:14:42Z</dcterms:modified>
  <dc:identifier>DAE-EOwalSU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0x010100B7B102ACC8C4224F9BD39EE3AD737C8F</vt:lpwstr>
  </property>
</Properties>
</file>