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5ED2-0710-412D-BB7F-D445CACC80E1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4519B-1572-4C06-9D91-C06EEDBD0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9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0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9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8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9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5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4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9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5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E31F-79AE-4E5D-88F7-881A0521B67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9D33-DE69-4816-995E-B1F933C5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7"/>
            <a:ext cx="12192000" cy="683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43897" y="2736502"/>
            <a:ext cx="620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Зачет по проектной деятельности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88" y="3198167"/>
            <a:ext cx="6636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Команда И2. 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«Образовательные технологии 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для современных школьников»</a:t>
            </a:r>
            <a:endParaRPr lang="ru-RU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8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3360" y="353962"/>
            <a:ext cx="1180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4.Рефлексия:что дала работа над проектом команде в целом и каждому участнику в частности</a:t>
            </a:r>
            <a:r>
              <a:rPr lang="en-US" sz="2400" dirty="0" smtClean="0">
                <a:latin typeface="Segoe Print" panose="02000600000000000000" pitchFamily="2" charset="0"/>
              </a:rPr>
              <a:t>/</a:t>
            </a:r>
            <a:r>
              <a:rPr lang="ru-RU" sz="2400" dirty="0" smtClean="0">
                <a:latin typeface="Segoe Print" panose="02000600000000000000" pitchFamily="2" charset="0"/>
              </a:rPr>
              <a:t> что получилось сделать, что можно сделать лучше, какие возникли трудности и как с ними справлялись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" y="2211930"/>
            <a:ext cx="1154176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-Опыт взаимодействия и выполнения поставленных задач в команде;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-Опыт в проведении глубинного интервью;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-Умения донести свои идеи и мысли и уметь трансформировать их в продукт;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-Расширение кругозора, новый взгляд на исследовательский проект;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" y="4350746"/>
            <a:ext cx="1154176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рывками –синхронизация команды при взаимодействии с наставником;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-Освоение новых компетенций, получение новых знаний,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понадобилось много времени;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лучше: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-Добавить участников команды, обладающих необходимыми компетенциями;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63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17290" y="353962"/>
            <a:ext cx="810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1.Проделанная работа за период интенсива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31069"/>
              </p:ext>
            </p:extLst>
          </p:nvPr>
        </p:nvGraphicFramePr>
        <p:xfrm>
          <a:off x="757084" y="852401"/>
          <a:ext cx="11051458" cy="5077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5729"/>
                <a:gridCol w="5525729"/>
              </a:tblGrid>
              <a:tr h="689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1.Тренинг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командообразованию;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целей, задач, выдвижение гипотез, изучение теоретико-методологической базы по проблеме;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6.Проведение глубинного интервью обучающихся;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2.Создание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паспорта проекта и презентации;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7.Подбор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альтернативных методик для исследования; сбор данных, проведение анкетирования;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52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3.Участие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отчетных и поддерживающих мероприятиях: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Хакатон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-Труба экспертов;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-Защита проекта.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8.Систематизация полученных результатов;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4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4.Создание анкет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глубинного интервью преподавателей и об-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9.Обсуждение дальнейшего развития проекта;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5.Проведение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глубинного интервью преподавателей;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10.Написание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статьи в черновом варианте;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5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17290" y="344129"/>
            <a:ext cx="810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2.Команда проекта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30770"/>
              </p:ext>
            </p:extLst>
          </p:nvPr>
        </p:nvGraphicFramePr>
        <p:xfrm>
          <a:off x="410642" y="1456465"/>
          <a:ext cx="11515885" cy="2159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3177"/>
                <a:gridCol w="2303177"/>
                <a:gridCol w="2303177"/>
                <a:gridCol w="2303177"/>
                <a:gridCol w="2303177"/>
              </a:tblGrid>
              <a:tr h="21591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729" t="26852" r="64479" b="55925"/>
          <a:stretch/>
        </p:blipFill>
        <p:spPr>
          <a:xfrm>
            <a:off x="2788320" y="1487858"/>
            <a:ext cx="2167545" cy="214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729" t="29630" r="64583" b="53889"/>
          <a:stretch/>
        </p:blipFill>
        <p:spPr>
          <a:xfrm>
            <a:off x="4985583" y="1538427"/>
            <a:ext cx="2220833" cy="212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1250" t="29630" r="77708" b="51666"/>
          <a:stretch/>
        </p:blipFill>
        <p:spPr>
          <a:xfrm>
            <a:off x="7265851" y="1487858"/>
            <a:ext cx="2349135" cy="220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5729" t="26852" r="65000" b="56111"/>
          <a:stretch/>
        </p:blipFill>
        <p:spPr>
          <a:xfrm>
            <a:off x="521973" y="1538427"/>
            <a:ext cx="2186655" cy="217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67901"/>
              </p:ext>
            </p:extLst>
          </p:nvPr>
        </p:nvGraphicFramePr>
        <p:xfrm>
          <a:off x="443097" y="3642320"/>
          <a:ext cx="1151293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3912"/>
                <a:gridCol w="2312752"/>
                <a:gridCol w="2293152"/>
                <a:gridCol w="2302953"/>
                <a:gridCol w="2380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Шигаева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Александровна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Чекалкина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Лариса Александровна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Каримов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Рустам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Айратович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Василенко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Диана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Руслановна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Франк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Карина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78" y="1540675"/>
            <a:ext cx="2101645" cy="210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27358" y="935752"/>
            <a:ext cx="655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Наставник: Гордикова Ирина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9659" y="530394"/>
            <a:ext cx="1173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2.Вклад каждого участника команды в работу над проектом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729" t="26852" r="65000" b="56111"/>
          <a:stretch/>
        </p:blipFill>
        <p:spPr>
          <a:xfrm>
            <a:off x="348368" y="2555935"/>
            <a:ext cx="2186655" cy="217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35023" y="1385073"/>
            <a:ext cx="8978551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Segoe Print" panose="02000600000000000000" pitchFamily="2" charset="0"/>
              </a:rPr>
              <a:t>Шигаева Наталья Александровна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1.Координация команды;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2.Создание ЦС, презентаций для контрольных точек интенсива;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3.Выступления на контрольных точках интенсива;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4</a:t>
            </a:r>
            <a:r>
              <a:rPr lang="ru-RU" sz="2400" dirty="0" smtClean="0">
                <a:latin typeface="Segoe Print" panose="02000600000000000000" pitchFamily="2" charset="0"/>
              </a:rPr>
              <a:t>.Разработка анкеты для глубинного интервью преподавателей;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5</a:t>
            </a:r>
            <a:r>
              <a:rPr lang="ru-RU" sz="2400" dirty="0" smtClean="0">
                <a:latin typeface="Segoe Print" panose="02000600000000000000" pitchFamily="2" charset="0"/>
              </a:rPr>
              <a:t>.Проведение глубинного интервью с преподавателями;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6</a:t>
            </a:r>
            <a:r>
              <a:rPr lang="ru-RU" sz="2400" dirty="0" smtClean="0">
                <a:latin typeface="Segoe Print" panose="02000600000000000000" pitchFamily="2" charset="0"/>
              </a:rPr>
              <a:t>.Участие в командных встречах в </a:t>
            </a:r>
            <a:r>
              <a:rPr lang="ru-RU" sz="2400" dirty="0" err="1" smtClean="0">
                <a:latin typeface="Segoe Print" panose="02000600000000000000" pitchFamily="2" charset="0"/>
              </a:rPr>
              <a:t>Тимс</a:t>
            </a:r>
            <a:r>
              <a:rPr lang="ru-RU" sz="2400" dirty="0" smtClean="0">
                <a:latin typeface="Segoe Print" panose="02000600000000000000" pitchFamily="2" charset="0"/>
              </a:rPr>
              <a:t>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7</a:t>
            </a:r>
            <a:r>
              <a:rPr lang="ru-RU" sz="2400" dirty="0" smtClean="0">
                <a:latin typeface="Segoe Print" panose="02000600000000000000" pitchFamily="2" charset="0"/>
              </a:rPr>
              <a:t>.Создание </a:t>
            </a:r>
            <a:r>
              <a:rPr lang="ru-RU" sz="2400" dirty="0" smtClean="0">
                <a:latin typeface="Segoe Print" panose="02000600000000000000" pitchFamily="2" charset="0"/>
              </a:rPr>
              <a:t>и оформление заявки на конкурс 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«Россия-страна возможностей» </a:t>
            </a:r>
            <a:endParaRPr lang="ru-RU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1865" y="715522"/>
            <a:ext cx="1142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2.Вклад каждого участника команды в работу над проектом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023" y="1892709"/>
            <a:ext cx="8801571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u="sng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2400" u="sng" dirty="0" smtClean="0">
                <a:latin typeface="Segoe Print" panose="02000600000000000000" pitchFamily="2" charset="0"/>
              </a:rPr>
              <a:t>Чекалкина Лариса Александровна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1.Изучение теоретико-методологической базы по проблеме;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2</a:t>
            </a:r>
            <a:r>
              <a:rPr lang="ru-RU" sz="2400" dirty="0" smtClean="0">
                <a:latin typeface="Segoe Print" panose="02000600000000000000" pitchFamily="2" charset="0"/>
              </a:rPr>
              <a:t>.Участие в командных встречах в </a:t>
            </a:r>
            <a:r>
              <a:rPr lang="ru-RU" sz="2400" dirty="0" err="1">
                <a:latin typeface="Segoe Print" panose="02000600000000000000" pitchFamily="2" charset="0"/>
              </a:rPr>
              <a:t>Т</a:t>
            </a:r>
            <a:r>
              <a:rPr lang="ru-RU" sz="2400" dirty="0" err="1" smtClean="0">
                <a:latin typeface="Segoe Print" panose="02000600000000000000" pitchFamily="2" charset="0"/>
              </a:rPr>
              <a:t>имс</a:t>
            </a:r>
            <a:r>
              <a:rPr lang="ru-RU" sz="2400" dirty="0" smtClean="0">
                <a:latin typeface="Segoe Print" panose="02000600000000000000" pitchFamily="2" charset="0"/>
              </a:rPr>
              <a:t>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3.Редактирование материалов для контрольных точек интенсива;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4</a:t>
            </a:r>
            <a:r>
              <a:rPr lang="ru-RU" sz="2400" dirty="0" smtClean="0">
                <a:latin typeface="Segoe Print" panose="02000600000000000000" pitchFamily="2" charset="0"/>
              </a:rPr>
              <a:t>.Разработка анкеты для глубинного интервью обучающихся;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5</a:t>
            </a:r>
            <a:r>
              <a:rPr lang="ru-RU" sz="2400" dirty="0" smtClean="0">
                <a:latin typeface="Segoe Print" panose="02000600000000000000" pitchFamily="2" charset="0"/>
              </a:rPr>
              <a:t>.Генерирование идей для развития проекта;</a:t>
            </a:r>
          </a:p>
          <a:p>
            <a:pPr algn="ctr"/>
            <a:endParaRPr lang="ru-RU" sz="2400" dirty="0" smtClean="0">
              <a:latin typeface="Segoe Print" panose="02000600000000000000" pitchFamily="2" charset="0"/>
            </a:endParaRPr>
          </a:p>
          <a:p>
            <a:pPr algn="ctr"/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729" t="26852" r="64479" b="55925"/>
          <a:stretch/>
        </p:blipFill>
        <p:spPr>
          <a:xfrm>
            <a:off x="262286" y="2699126"/>
            <a:ext cx="2167545" cy="214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59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1954" y="344129"/>
            <a:ext cx="1128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2.Вклад каждого участника команды в работу над проектом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164" y="1860413"/>
            <a:ext cx="8595093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2400" u="sng" dirty="0" smtClean="0">
                <a:latin typeface="Segoe Print" panose="02000600000000000000" pitchFamily="2" charset="0"/>
              </a:rPr>
              <a:t>Каримов Рустам Айратович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1.Изучение теоретико-методологической базы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по </a:t>
            </a:r>
            <a:r>
              <a:rPr lang="ru-RU" sz="2400" dirty="0" smtClean="0">
                <a:latin typeface="Segoe Print" panose="02000600000000000000" pitchFamily="2" charset="0"/>
              </a:rPr>
              <a:t>проблеме;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2.Создание ЦС для контрольных точек интенсива;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3.Выступления на контрольных точках интенсива;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4.Участие в командных встречах в </a:t>
            </a:r>
            <a:r>
              <a:rPr lang="ru-RU" sz="2400" dirty="0" err="1">
                <a:latin typeface="Segoe Print" panose="02000600000000000000" pitchFamily="2" charset="0"/>
              </a:rPr>
              <a:t>Т</a:t>
            </a:r>
            <a:r>
              <a:rPr lang="ru-RU" sz="2400" dirty="0" err="1" smtClean="0">
                <a:latin typeface="Segoe Print" panose="02000600000000000000" pitchFamily="2" charset="0"/>
              </a:rPr>
              <a:t>имс</a:t>
            </a:r>
            <a:r>
              <a:rPr lang="ru-RU" sz="2400" dirty="0" smtClean="0">
                <a:latin typeface="Segoe Print" panose="02000600000000000000" pitchFamily="2" charset="0"/>
              </a:rPr>
              <a:t>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5.Создание визуального ряда: схем для презентаций</a:t>
            </a:r>
            <a:r>
              <a:rPr lang="ru-RU" sz="2400" dirty="0" smtClean="0">
                <a:latin typeface="Segoe Print" panose="02000600000000000000" pitchFamily="2" charset="0"/>
              </a:rPr>
              <a:t>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6.Редактирование материала и генерация новых идей;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algn="ctr"/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729" t="29630" r="64583" b="53889"/>
          <a:stretch/>
        </p:blipFill>
        <p:spPr>
          <a:xfrm>
            <a:off x="343462" y="2690581"/>
            <a:ext cx="2220833" cy="212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55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2080" y="344129"/>
            <a:ext cx="1179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2.Вклад каждого участника команды в работу над проектом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0886" y="1905506"/>
            <a:ext cx="8580017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u="sng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2400" u="sng" dirty="0" smtClean="0">
                <a:latin typeface="Segoe Print" panose="02000600000000000000" pitchFamily="2" charset="0"/>
              </a:rPr>
              <a:t>Василенко Диана Руслановна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1</a:t>
            </a:r>
            <a:r>
              <a:rPr lang="ru-RU" sz="2400" dirty="0" smtClean="0">
                <a:latin typeface="Segoe Print" panose="02000600000000000000" pitchFamily="2" charset="0"/>
              </a:rPr>
              <a:t>.Создание ЦС, презентаций для контрольных точек интенсива;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2</a:t>
            </a:r>
            <a:r>
              <a:rPr lang="ru-RU" sz="2400" dirty="0" smtClean="0">
                <a:latin typeface="Segoe Print" panose="02000600000000000000" pitchFamily="2" charset="0"/>
              </a:rPr>
              <a:t>.Проведение глубинного интервью обучающихся;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3.Проведение анкетирования обучающихся по альтернативным методикам;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4.Участие в командных встречах в </a:t>
            </a:r>
            <a:r>
              <a:rPr lang="ru-RU" sz="2400" dirty="0" err="1">
                <a:latin typeface="Segoe Print" panose="02000600000000000000" pitchFamily="2" charset="0"/>
              </a:rPr>
              <a:t>Т</a:t>
            </a:r>
            <a:r>
              <a:rPr lang="ru-RU" sz="2400" dirty="0" err="1" smtClean="0">
                <a:latin typeface="Segoe Print" panose="02000600000000000000" pitchFamily="2" charset="0"/>
              </a:rPr>
              <a:t>имс</a:t>
            </a:r>
            <a:r>
              <a:rPr lang="ru-RU" sz="2400" dirty="0" smtClean="0">
                <a:latin typeface="Segoe Print" panose="02000600000000000000" pitchFamily="2" charset="0"/>
              </a:rPr>
              <a:t>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5</a:t>
            </a:r>
            <a:r>
              <a:rPr lang="ru-RU" sz="2400" dirty="0" smtClean="0">
                <a:latin typeface="Segoe Print" panose="02000600000000000000" pitchFamily="2" charset="0"/>
              </a:rPr>
              <a:t>.Оцифровка результатов опроса и систематизация результатов;</a:t>
            </a:r>
          </a:p>
          <a:p>
            <a:pPr algn="ctr"/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250" t="29630" r="77708" b="51666"/>
          <a:stretch/>
        </p:blipFill>
        <p:spPr>
          <a:xfrm>
            <a:off x="391751" y="2169495"/>
            <a:ext cx="2349135" cy="220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59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17290" y="344129"/>
            <a:ext cx="8101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2.Вклад каждого участника команды в работу над проектом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023" y="1892710"/>
            <a:ext cx="8101781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2400" u="sng" dirty="0" smtClean="0">
                <a:latin typeface="Segoe Print" panose="02000600000000000000" pitchFamily="2" charset="0"/>
              </a:rPr>
              <a:t>Франк Карина Викторовна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1</a:t>
            </a:r>
            <a:r>
              <a:rPr lang="ru-RU" sz="2400" dirty="0" smtClean="0">
                <a:latin typeface="Segoe Print" panose="02000600000000000000" pitchFamily="2" charset="0"/>
              </a:rPr>
              <a:t>.Проведение глубинного интервью обучающихся;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2. </a:t>
            </a:r>
            <a:r>
              <a:rPr lang="ru-RU" sz="2400" dirty="0">
                <a:latin typeface="Segoe Print" panose="02000600000000000000" pitchFamily="2" charset="0"/>
              </a:rPr>
              <a:t>2</a:t>
            </a:r>
            <a:r>
              <a:rPr lang="ru-RU" sz="2400" dirty="0" smtClean="0">
                <a:latin typeface="Segoe Print" panose="02000600000000000000" pitchFamily="2" charset="0"/>
              </a:rPr>
              <a:t>.Проведение анкетирования обучающихся по альтернативным методикам;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3</a:t>
            </a:r>
            <a:r>
              <a:rPr lang="ru-RU" sz="2400" dirty="0" smtClean="0">
                <a:latin typeface="Segoe Print" panose="02000600000000000000" pitchFamily="2" charset="0"/>
              </a:rPr>
              <a:t>.Участие в командных встречах в </a:t>
            </a:r>
            <a:r>
              <a:rPr lang="ru-RU" sz="2400" dirty="0" err="1">
                <a:latin typeface="Segoe Print" panose="02000600000000000000" pitchFamily="2" charset="0"/>
              </a:rPr>
              <a:t>Т</a:t>
            </a:r>
            <a:r>
              <a:rPr lang="ru-RU" sz="2400" dirty="0" err="1" smtClean="0">
                <a:latin typeface="Segoe Print" panose="02000600000000000000" pitchFamily="2" charset="0"/>
              </a:rPr>
              <a:t>имс</a:t>
            </a:r>
            <a:r>
              <a:rPr lang="ru-RU" sz="2400" dirty="0" smtClean="0">
                <a:latin typeface="Segoe Print" panose="02000600000000000000" pitchFamily="2" charset="0"/>
              </a:rPr>
              <a:t>;</a:t>
            </a:r>
          </a:p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4.Оцифровка результатов опроса и систематизация результатов;</a:t>
            </a:r>
          </a:p>
          <a:p>
            <a:pPr algn="ctr"/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7" y="1818968"/>
            <a:ext cx="2101645" cy="210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78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6813" y="176982"/>
            <a:ext cx="1207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3.Возможные пути развития проекта (варианты дальнейшей коммуникации с ЦА и инвесторами), перспективы. Что помогло, а что мешало развитию проекта(возможности применения сделанного продукта заказчиком). Что было сделано после интенсива.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640" y="1906320"/>
            <a:ext cx="1134871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пути развития проекта: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-продолжить исследование и опубликовать результаты;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продукт и упаковать, как курс повышения квалификации «Как  мотивировать? Образовательные технологии для современных школьников»;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-глобальная долгосрочная цель: создание цифровой платформы курсов для учителей и наставников;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640" y="3847267"/>
            <a:ext cx="56633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помогло развитию проекта: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«+»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наставника;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экспертами во время интенсива;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Поддерживающие мероприятия интенсива;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819" y="3847267"/>
            <a:ext cx="554654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мешало развитию проекта: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«-»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членов команды;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своевременно выполнение поставленных задач;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некоторых компетенций: например, в обработке результатов исследования;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639" y="5768131"/>
            <a:ext cx="1134871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 после интенсива: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подача заявки на участие в конкурсе «Моя страна-моя Россия» в номинации «Моя педагогическая инициатива»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0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DA7CDFA294E6F47B4D4C69CB92A4CEC" ma:contentTypeVersion="13" ma:contentTypeDescription="Создание документа." ma:contentTypeScope="" ma:versionID="24a6c926bf2a22336c37db830e698e14">
  <xsd:schema xmlns:xsd="http://www.w3.org/2001/XMLSchema" xmlns:xs="http://www.w3.org/2001/XMLSchema" xmlns:p="http://schemas.microsoft.com/office/2006/metadata/properties" xmlns:ns2="d1316232-ddce-42e1-96d3-4b0115407656" xmlns:ns3="11d165fc-709b-459a-a467-d71e7b54b28b" targetNamespace="http://schemas.microsoft.com/office/2006/metadata/properties" ma:root="true" ma:fieldsID="19e0c5cd0cb8f2b1d5a6d435eba9e9c5" ns2:_="" ns3:_="">
    <xsd:import namespace="d1316232-ddce-42e1-96d3-4b0115407656"/>
    <xsd:import namespace="11d165fc-709b-459a-a467-d71e7b54b2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16232-ddce-42e1-96d3-4b0115407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165fc-709b-459a-a467-d71e7b54b2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4c3356b-bc79-4d0d-b7ed-05da2b67eb40}" ma:internalName="TaxCatchAll" ma:showField="CatchAllData" ma:web="11d165fc-709b-459a-a467-d71e7b54b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316232-ddce-42e1-96d3-4b0115407656">
      <Terms xmlns="http://schemas.microsoft.com/office/infopath/2007/PartnerControls"/>
    </lcf76f155ced4ddcb4097134ff3c332f>
    <TaxCatchAll xmlns="11d165fc-709b-459a-a467-d71e7b54b28b" xsi:nil="true"/>
  </documentManagement>
</p:properties>
</file>

<file path=customXml/itemProps1.xml><?xml version="1.0" encoding="utf-8"?>
<ds:datastoreItem xmlns:ds="http://schemas.openxmlformats.org/officeDocument/2006/customXml" ds:itemID="{32ABD312-763E-4CEF-8FF4-35B7234A04C5}"/>
</file>

<file path=customXml/itemProps2.xml><?xml version="1.0" encoding="utf-8"?>
<ds:datastoreItem xmlns:ds="http://schemas.openxmlformats.org/officeDocument/2006/customXml" ds:itemID="{A883A903-746F-4742-AA1E-C7BA12EB247C}"/>
</file>

<file path=customXml/itemProps3.xml><?xml version="1.0" encoding="utf-8"?>
<ds:datastoreItem xmlns:ds="http://schemas.openxmlformats.org/officeDocument/2006/customXml" ds:itemID="{B13D78B5-99DF-4C52-A9ED-C8D182D24B20}"/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635</Words>
  <Application>Microsoft Office PowerPoint</Application>
  <PresentationFormat>Широкоэкранный</PresentationFormat>
  <Paragraphs>103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Гревцева</dc:creator>
  <cp:lastModifiedBy>Наталья Гревцева</cp:lastModifiedBy>
  <cp:revision>18</cp:revision>
  <dcterms:created xsi:type="dcterms:W3CDTF">2023-03-12T19:15:05Z</dcterms:created>
  <dcterms:modified xsi:type="dcterms:W3CDTF">2023-03-14T11:14:49Z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0x010100DDA7CDFA294E6F47B4D4C69CB92A4CEC</vt:lpwstr>
  </property>
</Properties>
</file>