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907956-BE35-475A-B7B9-73F818D6FEC5}" v="14" dt="2022-10-27T16:10:46.2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5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Relationship Id="rId22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eta Safaryan" userId="a37c133990f70f2b" providerId="LiveId" clId="{A1907956-BE35-475A-B7B9-73F818D6FEC5}"/>
    <pc:docChg chg="addSld modSld modMainMaster">
      <pc:chgData name="Greta Safaryan" userId="a37c133990f70f2b" providerId="LiveId" clId="{A1907956-BE35-475A-B7B9-73F818D6FEC5}" dt="2022-10-27T16:10:46.248" v="25"/>
      <pc:docMkLst>
        <pc:docMk/>
      </pc:docMkLst>
      <pc:sldChg chg="addSp modSp new modTransition">
        <pc:chgData name="Greta Safaryan" userId="a37c133990f70f2b" providerId="LiveId" clId="{A1907956-BE35-475A-B7B9-73F818D6FEC5}" dt="2022-10-27T16:10:46.248" v="25"/>
        <pc:sldMkLst>
          <pc:docMk/>
          <pc:sldMk cId="2415215500" sldId="256"/>
        </pc:sldMkLst>
        <pc:picChg chg="add mod">
          <ac:chgData name="Greta Safaryan" userId="a37c133990f70f2b" providerId="LiveId" clId="{A1907956-BE35-475A-B7B9-73F818D6FEC5}" dt="2022-10-27T16:08:48.694" v="1"/>
          <ac:picMkLst>
            <pc:docMk/>
            <pc:sldMk cId="2415215500" sldId="256"/>
            <ac:picMk id="5" creationId="{5F6A0684-AED3-3785-A91F-197D3CDD2D27}"/>
          </ac:picMkLst>
        </pc:picChg>
      </pc:sldChg>
      <pc:sldChg chg="addSp new modTransition">
        <pc:chgData name="Greta Safaryan" userId="a37c133990f70f2b" providerId="LiveId" clId="{A1907956-BE35-475A-B7B9-73F818D6FEC5}" dt="2022-10-27T16:10:46.248" v="25"/>
        <pc:sldMkLst>
          <pc:docMk/>
          <pc:sldMk cId="1079936313" sldId="257"/>
        </pc:sldMkLst>
        <pc:picChg chg="add">
          <ac:chgData name="Greta Safaryan" userId="a37c133990f70f2b" providerId="LiveId" clId="{A1907956-BE35-475A-B7B9-73F818D6FEC5}" dt="2022-10-27T16:09:07.237" v="3"/>
          <ac:picMkLst>
            <pc:docMk/>
            <pc:sldMk cId="1079936313" sldId="257"/>
            <ac:picMk id="2" creationId="{EDA27DE6-16A9-DB31-6187-2BA560850210}"/>
          </ac:picMkLst>
        </pc:picChg>
      </pc:sldChg>
      <pc:sldChg chg="addSp new modTransition">
        <pc:chgData name="Greta Safaryan" userId="a37c133990f70f2b" providerId="LiveId" clId="{A1907956-BE35-475A-B7B9-73F818D6FEC5}" dt="2022-10-27T16:10:46.248" v="25"/>
        <pc:sldMkLst>
          <pc:docMk/>
          <pc:sldMk cId="2770575159" sldId="258"/>
        </pc:sldMkLst>
        <pc:picChg chg="add">
          <ac:chgData name="Greta Safaryan" userId="a37c133990f70f2b" providerId="LiveId" clId="{A1907956-BE35-475A-B7B9-73F818D6FEC5}" dt="2022-10-27T16:09:16.070" v="5"/>
          <ac:picMkLst>
            <pc:docMk/>
            <pc:sldMk cId="2770575159" sldId="258"/>
            <ac:picMk id="2" creationId="{879F5CC5-44D1-626C-5D2A-519FBEFFA1EE}"/>
          </ac:picMkLst>
        </pc:picChg>
      </pc:sldChg>
      <pc:sldChg chg="addSp new modTransition">
        <pc:chgData name="Greta Safaryan" userId="a37c133990f70f2b" providerId="LiveId" clId="{A1907956-BE35-475A-B7B9-73F818D6FEC5}" dt="2022-10-27T16:10:46.248" v="25"/>
        <pc:sldMkLst>
          <pc:docMk/>
          <pc:sldMk cId="2270223094" sldId="259"/>
        </pc:sldMkLst>
        <pc:picChg chg="add">
          <ac:chgData name="Greta Safaryan" userId="a37c133990f70f2b" providerId="LiveId" clId="{A1907956-BE35-475A-B7B9-73F818D6FEC5}" dt="2022-10-27T16:09:24.020" v="7"/>
          <ac:picMkLst>
            <pc:docMk/>
            <pc:sldMk cId="2270223094" sldId="259"/>
            <ac:picMk id="2" creationId="{5B38CB5D-18C3-C4BA-B04F-AFFC6D6B1959}"/>
          </ac:picMkLst>
        </pc:picChg>
      </pc:sldChg>
      <pc:sldChg chg="addSp new modTransition">
        <pc:chgData name="Greta Safaryan" userId="a37c133990f70f2b" providerId="LiveId" clId="{A1907956-BE35-475A-B7B9-73F818D6FEC5}" dt="2022-10-27T16:10:46.248" v="25"/>
        <pc:sldMkLst>
          <pc:docMk/>
          <pc:sldMk cId="4189603896" sldId="260"/>
        </pc:sldMkLst>
        <pc:picChg chg="add">
          <ac:chgData name="Greta Safaryan" userId="a37c133990f70f2b" providerId="LiveId" clId="{A1907956-BE35-475A-B7B9-73F818D6FEC5}" dt="2022-10-27T16:09:39.241" v="9"/>
          <ac:picMkLst>
            <pc:docMk/>
            <pc:sldMk cId="4189603896" sldId="260"/>
            <ac:picMk id="2" creationId="{A996C7C3-EA46-02D6-06C4-13CAD88BE2C1}"/>
          </ac:picMkLst>
        </pc:picChg>
      </pc:sldChg>
      <pc:sldChg chg="addSp new modTransition">
        <pc:chgData name="Greta Safaryan" userId="a37c133990f70f2b" providerId="LiveId" clId="{A1907956-BE35-475A-B7B9-73F818D6FEC5}" dt="2022-10-27T16:10:46.248" v="25"/>
        <pc:sldMkLst>
          <pc:docMk/>
          <pc:sldMk cId="961077120" sldId="261"/>
        </pc:sldMkLst>
        <pc:picChg chg="add">
          <ac:chgData name="Greta Safaryan" userId="a37c133990f70f2b" providerId="LiveId" clId="{A1907956-BE35-475A-B7B9-73F818D6FEC5}" dt="2022-10-27T16:09:46.033" v="11"/>
          <ac:picMkLst>
            <pc:docMk/>
            <pc:sldMk cId="961077120" sldId="261"/>
            <ac:picMk id="2" creationId="{7CE7DB4A-9097-A700-2C52-0735DC0A2342}"/>
          </ac:picMkLst>
        </pc:picChg>
      </pc:sldChg>
      <pc:sldChg chg="addSp new modTransition">
        <pc:chgData name="Greta Safaryan" userId="a37c133990f70f2b" providerId="LiveId" clId="{A1907956-BE35-475A-B7B9-73F818D6FEC5}" dt="2022-10-27T16:10:46.248" v="25"/>
        <pc:sldMkLst>
          <pc:docMk/>
          <pc:sldMk cId="2442784866" sldId="262"/>
        </pc:sldMkLst>
        <pc:picChg chg="add">
          <ac:chgData name="Greta Safaryan" userId="a37c133990f70f2b" providerId="LiveId" clId="{A1907956-BE35-475A-B7B9-73F818D6FEC5}" dt="2022-10-27T16:09:54.330" v="13"/>
          <ac:picMkLst>
            <pc:docMk/>
            <pc:sldMk cId="2442784866" sldId="262"/>
            <ac:picMk id="2" creationId="{C6DE48F9-2315-9A2C-500B-52B3D684CEC6}"/>
          </ac:picMkLst>
        </pc:picChg>
      </pc:sldChg>
      <pc:sldChg chg="addSp new modTransition">
        <pc:chgData name="Greta Safaryan" userId="a37c133990f70f2b" providerId="LiveId" clId="{A1907956-BE35-475A-B7B9-73F818D6FEC5}" dt="2022-10-27T16:10:46.248" v="25"/>
        <pc:sldMkLst>
          <pc:docMk/>
          <pc:sldMk cId="113804246" sldId="263"/>
        </pc:sldMkLst>
        <pc:picChg chg="add">
          <ac:chgData name="Greta Safaryan" userId="a37c133990f70f2b" providerId="LiveId" clId="{A1907956-BE35-475A-B7B9-73F818D6FEC5}" dt="2022-10-27T16:10:00.545" v="15"/>
          <ac:picMkLst>
            <pc:docMk/>
            <pc:sldMk cId="113804246" sldId="263"/>
            <ac:picMk id="2" creationId="{B688CDAA-AD14-747C-E8C4-604FEE0EBAD0}"/>
          </ac:picMkLst>
        </pc:picChg>
      </pc:sldChg>
      <pc:sldChg chg="addSp new modTransition">
        <pc:chgData name="Greta Safaryan" userId="a37c133990f70f2b" providerId="LiveId" clId="{A1907956-BE35-475A-B7B9-73F818D6FEC5}" dt="2022-10-27T16:10:46.248" v="25"/>
        <pc:sldMkLst>
          <pc:docMk/>
          <pc:sldMk cId="3076412168" sldId="264"/>
        </pc:sldMkLst>
        <pc:picChg chg="add">
          <ac:chgData name="Greta Safaryan" userId="a37c133990f70f2b" providerId="LiveId" clId="{A1907956-BE35-475A-B7B9-73F818D6FEC5}" dt="2022-10-27T16:10:09.533" v="17"/>
          <ac:picMkLst>
            <pc:docMk/>
            <pc:sldMk cId="3076412168" sldId="264"/>
            <ac:picMk id="2" creationId="{54523052-EB0E-341A-6913-0A164C432870}"/>
          </ac:picMkLst>
        </pc:picChg>
      </pc:sldChg>
      <pc:sldChg chg="addSp new modTransition">
        <pc:chgData name="Greta Safaryan" userId="a37c133990f70f2b" providerId="LiveId" clId="{A1907956-BE35-475A-B7B9-73F818D6FEC5}" dt="2022-10-27T16:10:46.248" v="25"/>
        <pc:sldMkLst>
          <pc:docMk/>
          <pc:sldMk cId="2290353315" sldId="265"/>
        </pc:sldMkLst>
        <pc:picChg chg="add">
          <ac:chgData name="Greta Safaryan" userId="a37c133990f70f2b" providerId="LiveId" clId="{A1907956-BE35-475A-B7B9-73F818D6FEC5}" dt="2022-10-27T16:10:18.281" v="19"/>
          <ac:picMkLst>
            <pc:docMk/>
            <pc:sldMk cId="2290353315" sldId="265"/>
            <ac:picMk id="2" creationId="{60CA4EDC-ADFB-BBBC-B58F-6E4BB143CECE}"/>
          </ac:picMkLst>
        </pc:picChg>
      </pc:sldChg>
      <pc:sldChg chg="addSp new modTransition">
        <pc:chgData name="Greta Safaryan" userId="a37c133990f70f2b" providerId="LiveId" clId="{A1907956-BE35-475A-B7B9-73F818D6FEC5}" dt="2022-10-27T16:10:46.248" v="25"/>
        <pc:sldMkLst>
          <pc:docMk/>
          <pc:sldMk cId="4068301763" sldId="266"/>
        </pc:sldMkLst>
        <pc:picChg chg="add">
          <ac:chgData name="Greta Safaryan" userId="a37c133990f70f2b" providerId="LiveId" clId="{A1907956-BE35-475A-B7B9-73F818D6FEC5}" dt="2022-10-27T16:10:24.999" v="21"/>
          <ac:picMkLst>
            <pc:docMk/>
            <pc:sldMk cId="4068301763" sldId="266"/>
            <ac:picMk id="2" creationId="{F4E80BF2-9961-AD29-7538-BD7AA7BEB0FE}"/>
          </ac:picMkLst>
        </pc:picChg>
      </pc:sldChg>
      <pc:sldChg chg="addSp new modTransition">
        <pc:chgData name="Greta Safaryan" userId="a37c133990f70f2b" providerId="LiveId" clId="{A1907956-BE35-475A-B7B9-73F818D6FEC5}" dt="2022-10-27T16:10:46.248" v="25"/>
        <pc:sldMkLst>
          <pc:docMk/>
          <pc:sldMk cId="3046751833" sldId="267"/>
        </pc:sldMkLst>
        <pc:picChg chg="add">
          <ac:chgData name="Greta Safaryan" userId="a37c133990f70f2b" providerId="LiveId" clId="{A1907956-BE35-475A-B7B9-73F818D6FEC5}" dt="2022-10-27T16:10:31.288" v="23"/>
          <ac:picMkLst>
            <pc:docMk/>
            <pc:sldMk cId="3046751833" sldId="267"/>
            <ac:picMk id="2" creationId="{9E272EB8-4207-568E-9701-BD2EA79399D2}"/>
          </ac:picMkLst>
        </pc:picChg>
      </pc:sldChg>
      <pc:sldMasterChg chg="modTransition modSldLayout">
        <pc:chgData name="Greta Safaryan" userId="a37c133990f70f2b" providerId="LiveId" clId="{A1907956-BE35-475A-B7B9-73F818D6FEC5}" dt="2022-10-27T16:10:46.248" v="25"/>
        <pc:sldMasterMkLst>
          <pc:docMk/>
          <pc:sldMasterMk cId="3136694561" sldId="2147483648"/>
        </pc:sldMasterMkLst>
        <pc:sldLayoutChg chg="modTransition">
          <pc:chgData name="Greta Safaryan" userId="a37c133990f70f2b" providerId="LiveId" clId="{A1907956-BE35-475A-B7B9-73F818D6FEC5}" dt="2022-10-27T16:10:46.248" v="25"/>
          <pc:sldLayoutMkLst>
            <pc:docMk/>
            <pc:sldMasterMk cId="3136694561" sldId="2147483648"/>
            <pc:sldLayoutMk cId="936686237" sldId="2147483649"/>
          </pc:sldLayoutMkLst>
        </pc:sldLayoutChg>
        <pc:sldLayoutChg chg="modTransition">
          <pc:chgData name="Greta Safaryan" userId="a37c133990f70f2b" providerId="LiveId" clId="{A1907956-BE35-475A-B7B9-73F818D6FEC5}" dt="2022-10-27T16:10:46.248" v="25"/>
          <pc:sldLayoutMkLst>
            <pc:docMk/>
            <pc:sldMasterMk cId="3136694561" sldId="2147483648"/>
            <pc:sldLayoutMk cId="2937798513" sldId="2147483650"/>
          </pc:sldLayoutMkLst>
        </pc:sldLayoutChg>
        <pc:sldLayoutChg chg="modTransition">
          <pc:chgData name="Greta Safaryan" userId="a37c133990f70f2b" providerId="LiveId" clId="{A1907956-BE35-475A-B7B9-73F818D6FEC5}" dt="2022-10-27T16:10:46.248" v="25"/>
          <pc:sldLayoutMkLst>
            <pc:docMk/>
            <pc:sldMasterMk cId="3136694561" sldId="2147483648"/>
            <pc:sldLayoutMk cId="1215121020" sldId="2147483651"/>
          </pc:sldLayoutMkLst>
        </pc:sldLayoutChg>
        <pc:sldLayoutChg chg="modTransition">
          <pc:chgData name="Greta Safaryan" userId="a37c133990f70f2b" providerId="LiveId" clId="{A1907956-BE35-475A-B7B9-73F818D6FEC5}" dt="2022-10-27T16:10:46.248" v="25"/>
          <pc:sldLayoutMkLst>
            <pc:docMk/>
            <pc:sldMasterMk cId="3136694561" sldId="2147483648"/>
            <pc:sldLayoutMk cId="3072242720" sldId="2147483652"/>
          </pc:sldLayoutMkLst>
        </pc:sldLayoutChg>
        <pc:sldLayoutChg chg="modTransition">
          <pc:chgData name="Greta Safaryan" userId="a37c133990f70f2b" providerId="LiveId" clId="{A1907956-BE35-475A-B7B9-73F818D6FEC5}" dt="2022-10-27T16:10:46.248" v="25"/>
          <pc:sldLayoutMkLst>
            <pc:docMk/>
            <pc:sldMasterMk cId="3136694561" sldId="2147483648"/>
            <pc:sldLayoutMk cId="1910069862" sldId="2147483653"/>
          </pc:sldLayoutMkLst>
        </pc:sldLayoutChg>
        <pc:sldLayoutChg chg="modTransition">
          <pc:chgData name="Greta Safaryan" userId="a37c133990f70f2b" providerId="LiveId" clId="{A1907956-BE35-475A-B7B9-73F818D6FEC5}" dt="2022-10-27T16:10:46.248" v="25"/>
          <pc:sldLayoutMkLst>
            <pc:docMk/>
            <pc:sldMasterMk cId="3136694561" sldId="2147483648"/>
            <pc:sldLayoutMk cId="3304500234" sldId="2147483654"/>
          </pc:sldLayoutMkLst>
        </pc:sldLayoutChg>
        <pc:sldLayoutChg chg="modTransition">
          <pc:chgData name="Greta Safaryan" userId="a37c133990f70f2b" providerId="LiveId" clId="{A1907956-BE35-475A-B7B9-73F818D6FEC5}" dt="2022-10-27T16:10:46.248" v="25"/>
          <pc:sldLayoutMkLst>
            <pc:docMk/>
            <pc:sldMasterMk cId="3136694561" sldId="2147483648"/>
            <pc:sldLayoutMk cId="4246323877" sldId="2147483655"/>
          </pc:sldLayoutMkLst>
        </pc:sldLayoutChg>
        <pc:sldLayoutChg chg="modTransition">
          <pc:chgData name="Greta Safaryan" userId="a37c133990f70f2b" providerId="LiveId" clId="{A1907956-BE35-475A-B7B9-73F818D6FEC5}" dt="2022-10-27T16:10:46.248" v="25"/>
          <pc:sldLayoutMkLst>
            <pc:docMk/>
            <pc:sldMasterMk cId="3136694561" sldId="2147483648"/>
            <pc:sldLayoutMk cId="1802472821" sldId="2147483656"/>
          </pc:sldLayoutMkLst>
        </pc:sldLayoutChg>
        <pc:sldLayoutChg chg="modTransition">
          <pc:chgData name="Greta Safaryan" userId="a37c133990f70f2b" providerId="LiveId" clId="{A1907956-BE35-475A-B7B9-73F818D6FEC5}" dt="2022-10-27T16:10:46.248" v="25"/>
          <pc:sldLayoutMkLst>
            <pc:docMk/>
            <pc:sldMasterMk cId="3136694561" sldId="2147483648"/>
            <pc:sldLayoutMk cId="907149135" sldId="2147483657"/>
          </pc:sldLayoutMkLst>
        </pc:sldLayoutChg>
        <pc:sldLayoutChg chg="modTransition">
          <pc:chgData name="Greta Safaryan" userId="a37c133990f70f2b" providerId="LiveId" clId="{A1907956-BE35-475A-B7B9-73F818D6FEC5}" dt="2022-10-27T16:10:46.248" v="25"/>
          <pc:sldLayoutMkLst>
            <pc:docMk/>
            <pc:sldMasterMk cId="3136694561" sldId="2147483648"/>
            <pc:sldLayoutMk cId="3253237145" sldId="2147483658"/>
          </pc:sldLayoutMkLst>
        </pc:sldLayoutChg>
        <pc:sldLayoutChg chg="modTransition">
          <pc:chgData name="Greta Safaryan" userId="a37c133990f70f2b" providerId="LiveId" clId="{A1907956-BE35-475A-B7B9-73F818D6FEC5}" dt="2022-10-27T16:10:46.248" v="25"/>
          <pc:sldLayoutMkLst>
            <pc:docMk/>
            <pc:sldMasterMk cId="3136694561" sldId="2147483648"/>
            <pc:sldLayoutMk cId="3945849912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44C209-F983-77CA-B12A-3BFAB46F0D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5A5F025-A78E-8D1A-00B4-8D57E80D94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46870B-E51A-2065-DE3C-7F17FE719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082E8-0173-44CA-9997-8DE662FF303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1B4E89-EECE-F343-7B86-4313E969F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5F71E2-DB6C-3ECF-1F88-3BA191641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8A621-D444-40CD-AC72-E4FAA0DE0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686237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69E67D-B56E-32A5-207A-B7F1328E8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F8109C-0DDA-E48E-A693-98DD1FC5F3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7D4017-8A1F-A592-C71C-87F083C2C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082E8-0173-44CA-9997-8DE662FF303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AF0B94-63BB-5175-9610-BE1E5B278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7635A6-4837-20EA-7663-5D795835C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8A621-D444-40CD-AC72-E4FAA0DE0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237145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0623958-9B64-C74A-21D0-3926C83175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C224EB1-F17C-2D10-E747-C7695EDE23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C11E5F-F6A7-D47A-A9A8-A80EE7027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082E8-0173-44CA-9997-8DE662FF303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1A9B59-D5A0-33CB-D375-FA2D43C4B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C1FDE2-8CCC-7151-D76C-2E0FB2F1E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8A621-D444-40CD-AC72-E4FAA0DE0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849912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71ECBE-83E3-2F72-94A7-860E20CE6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9BF18D-381F-8640-C6E6-8BE81FC8E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891BE7-1A98-55CB-D6EA-65AF1B1A8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082E8-0173-44CA-9997-8DE662FF303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C3BBFD-8B6C-A234-EAA3-9FAE93202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C8D1D0-8D26-6F32-2E01-8A9FD44A1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8A621-D444-40CD-AC72-E4FAA0DE0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798513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5AB988-0E38-CB2E-8955-26DDF7032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102FA32-4B63-1E1A-E215-1C67D7ABE2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583318-2DAB-0777-3FA1-8F404F68F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082E8-0173-44CA-9997-8DE662FF303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53DF6C-F3C1-7B90-A7B5-E52CB9AAD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99C3DA-C2EF-D494-B113-D79A38047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8A621-D444-40CD-AC72-E4FAA0DE0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121020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6F5575-7DBB-00B3-7359-CC673D2D0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5A8FA3-FDCF-3AFB-F299-BEDBA35646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6D87116-CB41-F5CD-27EE-CED218304B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6C4AA3A-F3F3-DAD1-A96B-43BFC1E10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082E8-0173-44CA-9997-8DE662FF303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3E222E-5E43-60C1-6E22-4E2E69110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A89A73-A90B-C99C-C593-07C7E8A74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8A621-D444-40CD-AC72-E4FAA0DE0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242720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C2F48D-9D30-6543-BCDB-079100949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CB7AB2-20AB-5F66-12B4-69FD6994B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7BB747E-1959-1D7B-C317-EDBFC2752B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2E9C1C9-8875-F430-A2BE-F55A92F445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F4FF806-1584-BD39-CB82-0118603A2C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1E57FEF-836F-103C-FA76-2F02AC9C4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082E8-0173-44CA-9997-8DE662FF303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1F191A1-D661-B546-B66D-BEBF0FE7A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F5E4606-27C5-F983-0664-66D00CE9C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8A621-D444-40CD-AC72-E4FAA0DE0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069862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FC2C42-612E-43DC-3AD0-0FC4C7F49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313C2B1-4DA3-2A61-F67E-CC4271052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082E8-0173-44CA-9997-8DE662FF303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3EF4D6-688A-9CB1-1148-02FBC0A25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E7B97EB-EE6E-4804-9F13-02E010BAC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8A621-D444-40CD-AC72-E4FAA0DE0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500234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7FFB757-4494-C255-26A4-417F9D75F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082E8-0173-44CA-9997-8DE662FF303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A4F5DFD-A930-0114-3A65-2B5BBF815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0630871-C210-C13B-AD72-7D7C4A3B7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8A621-D444-40CD-AC72-E4FAA0DE0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32387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2A58ED-57B6-44AD-EA4F-2EA8B4DFD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FA5607-5DB1-28CC-B044-1CCD24616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E9C0220-F871-913D-3D04-1C2B500DB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9BCD3-FADE-6AE8-7460-9090E39EB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082E8-0173-44CA-9997-8DE662FF303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DFE3886-AC88-8A58-7556-DEA3F2D5D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D734CB7-074C-B954-44CD-83EF856CF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8A621-D444-40CD-AC72-E4FAA0DE0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472821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05CCF0-A971-BD4D-1A8F-FA1EDD0E1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096E2A5-9757-4CE2-A5FA-E06CC76ECD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26266C-BD78-82FD-DC80-A624DA3496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F628C7-876A-DC9D-27D0-E2D7B21A5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082E8-0173-44CA-9997-8DE662FF303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2AEE89-A9E7-87BD-5388-2AF28FB3E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8B6774-9207-2F3C-3E49-11970B3C3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8A621-D444-40CD-AC72-E4FAA0DE0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14913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2B4FC5-271D-62A6-C0D9-4762592C7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2831E8-EA55-3BB2-4AAA-705A45B629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07FE5F-440A-695B-9EF1-4EB6E5901B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082E8-0173-44CA-9997-8DE662FF303E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5D7052-47B6-FAE2-ADD0-E84F0ED929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96584B-B0A7-A7E0-4265-401863E063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8A621-D444-40CD-AC72-E4FAA0DE0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694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A15CAB-741E-2160-7308-CA40D62869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388928E-3FFA-85E4-0886-DD91B49AC5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F6A0684-AED3-3785-A91F-197D3CDD2D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215500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0CA4EDC-ADFB-BBBC-B58F-6E4BB143C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353315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4E80BF2-9961-AD29-7538-BD7AA7BEB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301763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E272EB8-4207-568E-9701-BD2EA7939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75183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DA27DE6-16A9-DB31-6187-2BA560850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93631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79F5CC5-44D1-626C-5D2A-519FBEFFA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57515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B38CB5D-18C3-C4BA-B04F-AFFC6D6B1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22309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996C7C3-EA46-02D6-06C4-13CAD88BE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60389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CE7DB4A-9097-A700-2C52-0735DC0A2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07712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6DE48F9-2315-9A2C-500B-52B3D684C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78486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688CDAA-AD14-747C-E8C4-604FEE0EB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04246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4523052-EB0E-341A-6913-0A164C432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412168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DA7CDFA294E6F47B4D4C69CB92A4CEC" ma:contentTypeVersion="13" ma:contentTypeDescription="Создание документа." ma:contentTypeScope="" ma:versionID="24a6c926bf2a22336c37db830e698e14">
  <xsd:schema xmlns:xsd="http://www.w3.org/2001/XMLSchema" xmlns:xs="http://www.w3.org/2001/XMLSchema" xmlns:p="http://schemas.microsoft.com/office/2006/metadata/properties" xmlns:ns2="d1316232-ddce-42e1-96d3-4b0115407656" xmlns:ns3="11d165fc-709b-459a-a467-d71e7b54b28b" targetNamespace="http://schemas.microsoft.com/office/2006/metadata/properties" ma:root="true" ma:fieldsID="19e0c5cd0cb8f2b1d5a6d435eba9e9c5" ns2:_="" ns3:_="">
    <xsd:import namespace="d1316232-ddce-42e1-96d3-4b0115407656"/>
    <xsd:import namespace="11d165fc-709b-459a-a467-d71e7b54b28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316232-ddce-42e1-96d3-4b01154076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Теги изображений" ma:readOnly="false" ma:fieldId="{5cf76f15-5ced-4ddc-b409-7134ff3c332f}" ma:taxonomyMulti="true" ma:sspId="3b1f9ad3-3015-4419-8a5a-22d4d402f4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d165fc-709b-459a-a467-d71e7b54b28b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74c3356b-bc79-4d0d-b7ed-05da2b67eb40}" ma:internalName="TaxCatchAll" ma:showField="CatchAllData" ma:web="11d165fc-709b-459a-a467-d71e7b54b28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1316232-ddce-42e1-96d3-4b0115407656">
      <Terms xmlns="http://schemas.microsoft.com/office/infopath/2007/PartnerControls"/>
    </lcf76f155ced4ddcb4097134ff3c332f>
    <TaxCatchAll xmlns="11d165fc-709b-459a-a467-d71e7b54b28b" xsi:nil="true"/>
  </documentManagement>
</p:properties>
</file>

<file path=customXml/itemProps1.xml><?xml version="1.0" encoding="utf-8"?>
<ds:datastoreItem xmlns:ds="http://schemas.openxmlformats.org/officeDocument/2006/customXml" ds:itemID="{D1C501DB-EAE7-4D31-A083-F14DB34E7E9A}"/>
</file>

<file path=customXml/itemProps2.xml><?xml version="1.0" encoding="utf-8"?>
<ds:datastoreItem xmlns:ds="http://schemas.openxmlformats.org/officeDocument/2006/customXml" ds:itemID="{DD7494D3-11FA-462B-80B6-0A244B746D82}"/>
</file>

<file path=customXml/itemProps3.xml><?xml version="1.0" encoding="utf-8"?>
<ds:datastoreItem xmlns:ds="http://schemas.openxmlformats.org/officeDocument/2006/customXml" ds:itemID="{81E634E9-08D2-4841-A04D-2FA2D81EBE98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Greta Safaryan</dc:creator>
  <cp:lastModifiedBy>Greta Safaryan</cp:lastModifiedBy>
  <cp:revision>1</cp:revision>
  <dcterms:created xsi:type="dcterms:W3CDTF">2022-10-27T16:08:37Z</dcterms:created>
  <dcterms:modified xsi:type="dcterms:W3CDTF">2022-10-27T16:10:48Z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0x010100DDA7CDFA294E6F47B4D4C69CB92A4CEC</vt:lpwstr>
  </property>
</Properties>
</file>