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Lora" panose="020B0604020202020204" charset="-52"/>
      <p:regular r:id="rId11"/>
    </p:embeddedFont>
    <p:embeddedFont>
      <p:font typeface="Alic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C846A-32F3-A74C-B3BF-2892E9BC5EAF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76C45-3309-D749-BB12-FA91B7013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4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1221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dirty="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Роль растений в </a:t>
            </a:r>
            <a:r>
              <a:rPr lang="ru-RU" sz="4450" smtClean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жизни человека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497669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08303"/>
            <a:ext cx="103876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Могут ли люди прожить без растений?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84058"/>
            <a:ext cx="32213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Что дают нам растения?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565202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Подумайте, что растения приносят в нашу жизнь? Это не только еда, но и многое другое. Давайте вместе пофантазируем и назовём все слова, которые приходят на ум, когда мы думаем о растениях.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22088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Воздух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66308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Еда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10528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Лекарства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54747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Красота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98967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Материалы</a:t>
            </a:r>
            <a:endParaRPr lang="en-US" sz="17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012394"/>
            <a:ext cx="6244709" cy="4272677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793790" y="679537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Сегодня мы узнаем, почему без растений жизнь человека невозможна и какую огромную роль они играют в нашем мире.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414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73459" y="3345894"/>
            <a:ext cx="6189345" cy="685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350"/>
              </a:lnSpc>
              <a:buNone/>
            </a:pPr>
            <a:r>
              <a:rPr lang="en-US" sz="43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Растения — Наша Пища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9643943" y="4360188"/>
            <a:ext cx="4218861" cy="2667238"/>
          </a:xfrm>
          <a:prstGeom prst="roundRect">
            <a:avLst>
              <a:gd name="adj" fmla="val 1233"/>
            </a:avLst>
          </a:prstGeom>
          <a:solidFill>
            <a:srgbClr val="F0EDE6"/>
          </a:solidFill>
          <a:ln/>
        </p:spPr>
      </p:sp>
      <p:sp>
        <p:nvSpPr>
          <p:cNvPr id="5" name="Text 2"/>
          <p:cNvSpPr/>
          <p:nvPr/>
        </p:nvSpPr>
        <p:spPr>
          <a:xfrm>
            <a:off x="10902077" y="4579501"/>
            <a:ext cx="2741414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Овощи и Фрукты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9863257" y="5053727"/>
            <a:ext cx="3780234" cy="1403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Яблоки, морковь, бананы, огурцы — всё это дарят нам растения! Они полны витаминов и помогают нам расти сильными и здоровыми.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5770" y="4360188"/>
            <a:ext cx="4218861" cy="2667238"/>
          </a:xfrm>
          <a:prstGeom prst="roundRect">
            <a:avLst>
              <a:gd name="adj" fmla="val 1233"/>
            </a:avLst>
          </a:prstGeom>
          <a:solidFill>
            <a:srgbClr val="F0EDE6"/>
          </a:solidFill>
          <a:ln/>
        </p:spPr>
      </p:sp>
      <p:sp>
        <p:nvSpPr>
          <p:cNvPr id="8" name="Text 5"/>
          <p:cNvSpPr/>
          <p:nvPr/>
        </p:nvSpPr>
        <p:spPr>
          <a:xfrm>
            <a:off x="6463903" y="4579501"/>
            <a:ext cx="2741414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Злаки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5425083" y="5053727"/>
            <a:ext cx="3780234" cy="1403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Из пшеницы делают вкусный хлеб, а из риса — кашу. Эти злаки — основа нашего питания и дают нам энергию на весь день.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767596" y="4360188"/>
            <a:ext cx="4218861" cy="2667238"/>
          </a:xfrm>
          <a:prstGeom prst="roundRect">
            <a:avLst>
              <a:gd name="adj" fmla="val 1233"/>
            </a:avLst>
          </a:prstGeom>
          <a:solidFill>
            <a:srgbClr val="F0EDE6"/>
          </a:solidFill>
          <a:ln/>
        </p:spPr>
      </p:sp>
      <p:sp>
        <p:nvSpPr>
          <p:cNvPr id="11" name="Text 8"/>
          <p:cNvSpPr/>
          <p:nvPr/>
        </p:nvSpPr>
        <p:spPr>
          <a:xfrm>
            <a:off x="2025729" y="4579501"/>
            <a:ext cx="2741414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650"/>
              </a:lnSpc>
              <a:buNone/>
            </a:pPr>
            <a:r>
              <a:rPr lang="en-US" sz="21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Соки и Десерты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986909" y="5053727"/>
            <a:ext cx="3780234" cy="17543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Из сочных фруктов получаются вкусные соки, а из ягод — варенье и другие сладости. Растения делают нашу еду разнообразной и аппетитной.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67596" y="7274123"/>
            <a:ext cx="13095208" cy="350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170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Растения — это наш главный источник пищи. Они кормят нас каждый день, делая нашу жизнь вкусной и полезной!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3425" y="907375"/>
            <a:ext cx="6447949" cy="65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Растения Дарят Кислород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1876544"/>
            <a:ext cx="523875" cy="5238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3425" y="2609969"/>
            <a:ext cx="2384346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Зелёные Фабрики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733425" y="3063121"/>
            <a:ext cx="2384346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Растения — это настоящие фабрики по производству кислорода. Они поглощают углекислый газ, который мы выдыхаем, и выделяют чистый кислород, которым мы дышим.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708" y="1876544"/>
            <a:ext cx="523875" cy="5238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379708" y="2609969"/>
            <a:ext cx="238446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Чистый Воздух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3379708" y="3063121"/>
            <a:ext cx="2384465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Благодаря растениям воздух на нашей планете остаётся свежим и чистым. Чем больше растений, тем легче нам дышать!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6110" y="1876544"/>
            <a:ext cx="523875" cy="5238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26110" y="2609969"/>
            <a:ext cx="2384465" cy="654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Солнечная Энергия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6026110" y="3390543"/>
            <a:ext cx="2384465" cy="2346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Растения используют солнечный свет для создания кислорода. Это удивительный процесс, который поддерживает жизнь на Земле.</a:t>
            </a:r>
            <a:endParaRPr lang="en-US" sz="1650" dirty="0"/>
          </a:p>
        </p:txBody>
      </p:sp>
      <p:sp>
        <p:nvSpPr>
          <p:cNvPr id="13" name="Text 7"/>
          <p:cNvSpPr/>
          <p:nvPr/>
        </p:nvSpPr>
        <p:spPr>
          <a:xfrm>
            <a:off x="733425" y="6651665"/>
            <a:ext cx="767715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Каждое растение — это маленький герой, который помогает нам дышать и делает нашу планету пригодной для жизни.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07462"/>
            <a:ext cx="68644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Растения — Наши Лекари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55640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59890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4634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Ромашка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124688"/>
            <a:ext cx="342149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Из ромашки делают чай, который помогает успокоиться и заснуть, а также снимает воспаления.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5235893" y="455640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963" y="459890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73008" y="4634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Подорожник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973008" y="5124688"/>
            <a:ext cx="342149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Если поцарапался, можно приложить чистый лист подорожника. Он помогает ранкам быстрее заживать.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9677995" y="455640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065" y="4598908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415111" y="4634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Алоэ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0415111" y="5124688"/>
            <a:ext cx="342149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Сок алоэ используют для лечения ожогов и порезов, а также для укрепления иммунитета.</a:t>
            </a:r>
            <a:endParaRPr lang="en-US" sz="1750" dirty="0"/>
          </a:p>
        </p:txBody>
      </p:sp>
      <p:sp>
        <p:nvSpPr>
          <p:cNvPr id="16" name="Text 10"/>
          <p:cNvSpPr/>
          <p:nvPr/>
        </p:nvSpPr>
        <p:spPr>
          <a:xfrm>
            <a:off x="793790" y="683144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Многие растения обладают целебными свойствами и помогают нам оставаться здоровыми. Это настоящие природные аптеки!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432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6034" y="2910364"/>
            <a:ext cx="6557605" cy="5857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Растения для Одежды и Дома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34" y="3777258"/>
            <a:ext cx="937260" cy="11247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74401" y="3964662"/>
            <a:ext cx="2343269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Хлопок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874401" y="4369951"/>
            <a:ext cx="1209996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Из хлопка делают мягкую и удобную ткань, из которой шьют нашу одежду, полотенца и постельное бельё.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34" y="4902041"/>
            <a:ext cx="937260" cy="112478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74401" y="5089446"/>
            <a:ext cx="2343269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Дерево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874401" y="5494734"/>
            <a:ext cx="1209996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Дерево — это строительный материал. Из него делают мебель, дома, а ещё бумагу, на которой мы пишем и рисуем.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034" y="6026825"/>
            <a:ext cx="937260" cy="112478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74401" y="6214229"/>
            <a:ext cx="2343269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Лён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874401" y="6619518"/>
            <a:ext cx="12099965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Лён — ещё одно растение, из которого получают прочную ткань. Из неё делают красивые скатерти и одежду.</a:t>
            </a:r>
            <a:endParaRPr lang="en-US" sz="1450" dirty="0"/>
          </a:p>
        </p:txBody>
      </p:sp>
      <p:sp>
        <p:nvSpPr>
          <p:cNvPr id="13" name="Text 7"/>
          <p:cNvSpPr/>
          <p:nvPr/>
        </p:nvSpPr>
        <p:spPr>
          <a:xfrm>
            <a:off x="656034" y="7362468"/>
            <a:ext cx="13318331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Растения дают нам не только еду и воздух, но и материалы для создания всего, что нас окружает, от одежды до мебели.</a:t>
            </a:r>
            <a:endParaRPr lang="en-US" sz="1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330" y="577691"/>
            <a:ext cx="8034576" cy="656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Растения для Красоты и Отдыха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790224"/>
            <a:ext cx="4269462" cy="426946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409" y="1790224"/>
            <a:ext cx="4269462" cy="426946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869" y="1790224"/>
            <a:ext cx="4269462" cy="426946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35330" y="6431756"/>
            <a:ext cx="13159740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Растения делают наш мир красивым и уютным. Цветы в доме радуют глаз, а прогулки по паркам и лесам помогают нам отдохнуть и набраться сил.</a:t>
            </a:r>
            <a:endParaRPr lang="en-US" sz="1650" dirty="0"/>
          </a:p>
        </p:txBody>
      </p:sp>
      <p:sp>
        <p:nvSpPr>
          <p:cNvPr id="7" name="Text 2"/>
          <p:cNvSpPr/>
          <p:nvPr/>
        </p:nvSpPr>
        <p:spPr>
          <a:xfrm>
            <a:off x="735330" y="7340560"/>
            <a:ext cx="13159740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Они создают прекрасные пейзажи, где мы можем гулять, играть и просто наслаждаться природой. Растения — это источник вдохновения и спокойствия.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8627"/>
            <a:ext cx="8788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Почему Важно Беречь Растения?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200394" y="34159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Основа Жизни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906322"/>
            <a:ext cx="424184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Растения — это основа жизни на Земле. Без них не было бы ни кислорода, ни еды, ни многих других важных вещей.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274231" y="4103489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0EDE6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083" y="4227433"/>
            <a:ext cx="255151" cy="31896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481304" y="25993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Забота о Природе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9481304" y="3089791"/>
            <a:ext cx="435530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Бережное отношение к растениям — это забота о нашей планете и о нашем будущем. Мы должны защищать их.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7910393" y="2581394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0EDE6"/>
          </a:solidFill>
          <a:ln/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246" y="2705338"/>
            <a:ext cx="255151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481304" y="4595336"/>
            <a:ext cx="33412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lice" pitchFamily="34" charset="0"/>
                <a:ea typeface="Alice" pitchFamily="34" charset="-122"/>
                <a:cs typeface="Alice" pitchFamily="34" charset="-120"/>
              </a:rPr>
              <a:t>Посадка Новых Растений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481304" y="5085755"/>
            <a:ext cx="435530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Мы можем помогать растениям, сажая новые деревья и цветы, ухаживая за ними и не мусоря в лесах и парках.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258" y="2561034"/>
            <a:ext cx="3651885" cy="365188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7910393" y="5625465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F0EDE6"/>
          </a:solidFill>
          <a:ln/>
        </p:spPr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6246" y="5749409"/>
            <a:ext cx="255151" cy="31896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793790" y="646807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Каждое растение важно! Давайте помнить об этом и всегда относиться к ним с любовью и уважением.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Произвольный</PresentationFormat>
  <Paragraphs>61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Lora</vt:lpstr>
      <vt:lpstr>Arial</vt:lpstr>
      <vt:lpstr>Alice</vt:lpstr>
      <vt:lpstr>Calibri</vt:lpstr>
      <vt:lpstr>Aptos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Student</cp:lastModifiedBy>
  <cp:revision>3</cp:revision>
  <dcterms:created xsi:type="dcterms:W3CDTF">2025-05-28T07:21:58Z</dcterms:created>
  <dcterms:modified xsi:type="dcterms:W3CDTF">2026-02-04T11:07:43Z</dcterms:modified>
</cp:coreProperties>
</file>