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30" d="100"/>
          <a:sy n="130" d="100"/>
        </p:scale>
        <p:origin x="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71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A6B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06525" y="721050"/>
            <a:ext cx="7251600" cy="3721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Жизненный цикл растений
</a:t>
            </a: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Преподаватель АПП ЮФУ
Соловьёва А.Ю.
</a:t>
            </a:r>
            <a:endParaRPr lang="en-US" sz="3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A6B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94375" y="722175"/>
            <a:ext cx="7874100" cy="374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жизненного цикла растений
</a:t>
            </a: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Жизненный цикл растений — это ряд взаимосвязанных этапов, необходимых для их роста и размножения. Различия в длительности жизни влияют на особенности развития каждого вида.
</a:t>
            </a:r>
            <a:endParaRPr lang="en-US" sz="3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A6B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" y="0"/>
            <a:ext cx="3795578" cy="51411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383150" y="596425"/>
            <a:ext cx="4202100" cy="3729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растения развиваются и растут
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Растения проходят этапы роста: из семени развивается побег, затем цветок, который даёт семена для нового поколения. Все эти процессы важны для их жизни.
</a:t>
            </a:r>
            <a:endParaRPr lang="en-US" sz="2500" dirty="0"/>
          </a:p>
        </p:txBody>
      </p:sp>
      <p:sp>
        <p:nvSpPr>
          <p:cNvPr id="5" name="Text 1"/>
          <p:cNvSpPr txBox="1"/>
          <p:nvPr/>
        </p:nvSpPr>
        <p:spPr>
          <a:xfrm>
            <a:off x="855339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A6B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5642" y="693300"/>
            <a:ext cx="3448717" cy="375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4075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1"/>
          <p:cNvSpPr txBox="1"/>
          <p:nvPr/>
        </p:nvSpPr>
        <p:spPr>
          <a:xfrm>
            <a:off x="1277700" y="19579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Семя погружается в почву, впитывает воду и начинает набухать. После этого из него появляется первый корень, закрепляющий растение в земле.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1277700" y="3295456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Затем из семени развивается стебель с первыми листочками. Для успешного прорастания нужны тепло, влажность и доступ кислорода.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777725" y="684675"/>
            <a:ext cx="30903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Прорастание семени: старт жизни растения
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A6B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" y="1355269"/>
            <a:ext cx="2312153" cy="3788231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0311" y="1355269"/>
            <a:ext cx="2312153" cy="3788231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2475930" y="1517221"/>
            <a:ext cx="1888954" cy="35024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Почка — источник новых побегов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Почка состоит из маленьких листочков и зачаточного стебля. При наступлении весны она набухает и раскрывается, из неё появляется молодой побег.
</a:t>
            </a:r>
            <a:endParaRPr lang="en-US" sz="1300" dirty="0"/>
          </a:p>
        </p:txBody>
      </p:sp>
      <p:sp>
        <p:nvSpPr>
          <p:cNvPr id="6" name="Text 1"/>
          <p:cNvSpPr txBox="1"/>
          <p:nvPr/>
        </p:nvSpPr>
        <p:spPr>
          <a:xfrm>
            <a:off x="7055425" y="1517221"/>
            <a:ext cx="1888954" cy="35024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Рост и развитие побега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Побег растёт вверх, формируя новые листья, которые помогают растению собирать солнечный свет для питания и дальнейшего роста.
</a:t>
            </a:r>
            <a:endParaRPr lang="en-US" sz="1300" dirty="0"/>
          </a:p>
        </p:txBody>
      </p:sp>
      <p:sp>
        <p:nvSpPr>
          <p:cNvPr id="7" name="Text 2"/>
          <p:cNvSpPr txBox="1"/>
          <p:nvPr/>
        </p:nvSpPr>
        <p:spPr>
          <a:xfrm>
            <a:off x="543450" y="563725"/>
            <a:ext cx="8057100" cy="38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побега из почки
</a:t>
            </a:r>
            <a:endParaRPr lang="en-US" sz="2500" dirty="0"/>
          </a:p>
        </p:txBody>
      </p:sp>
      <p:sp>
        <p:nvSpPr>
          <p:cNvPr id="8" name="Text 3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" y="1200"/>
            <a:ext cx="4644060" cy="51411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870100" y="692876"/>
            <a:ext cx="4099800" cy="3618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Формирование цветка на растении
</a:t>
            </a: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зрелом побеге появляется специальная цветочная почка. Она превращается в цветок — главный орган для размножения растений.
</a:t>
            </a: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Цветение обычно происходит весной и летом, обеспечивая образование семян для продолжения жизненного цикла.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8626542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115" y="517000"/>
            <a:ext cx="4893520" cy="36213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100" dirty="0"/>
          </a:p>
        </p:txBody>
      </p:sp>
      <p:sp>
        <p:nvSpPr>
          <p:cNvPr id="5" name="Text 1"/>
          <p:cNvSpPr txBox="1"/>
          <p:nvPr/>
        </p:nvSpPr>
        <p:spPr>
          <a:xfrm>
            <a:off x="4100775" y="4274962"/>
            <a:ext cx="4814700" cy="30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8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Биологический учебник, 2023
</a:t>
            </a:r>
            <a:endParaRPr lang="en-US" sz="800" dirty="0"/>
          </a:p>
        </p:txBody>
      </p:sp>
      <p:sp>
        <p:nvSpPr>
          <p:cNvPr id="6" name="Text 2"/>
          <p:cNvSpPr txBox="1"/>
          <p:nvPr/>
        </p:nvSpPr>
        <p:spPr>
          <a:xfrm>
            <a:off x="158750" y="517050"/>
            <a:ext cx="3571200" cy="362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Временная шкала этапов жизненного цикла растения
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диаграмме показана последовательность развития растения от семени до новых семян в плодах.
Жизненный цикл растений проходит через последовательные стадии, обеспечивающие рост и размножение.
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A6B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400" y="3119901"/>
            <a:ext cx="3976200" cy="2023047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5775" y="3119901"/>
            <a:ext cx="3976200" cy="2023047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100" dirty="0"/>
          </a:p>
        </p:txBody>
      </p:sp>
      <p:sp>
        <p:nvSpPr>
          <p:cNvPr id="8" name="Text 1"/>
          <p:cNvSpPr txBox="1"/>
          <p:nvPr/>
        </p:nvSpPr>
        <p:spPr>
          <a:xfrm>
            <a:off x="575500" y="1544700"/>
            <a:ext cx="3766200" cy="1297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Распространение семян ветром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Некоторые растения, как одуванчик, используют ветер для переноса лёгких семян на большие расстояния. Это помогает им занимать новые участки почвы.
</a:t>
            </a:r>
            <a:endParaRPr lang="en-US" sz="1300" dirty="0"/>
          </a:p>
        </p:txBody>
      </p:sp>
      <p:sp>
        <p:nvSpPr>
          <p:cNvPr id="9" name="Text 2"/>
          <p:cNvSpPr txBox="1"/>
          <p:nvPr/>
        </p:nvSpPr>
        <p:spPr>
          <a:xfrm>
            <a:off x="4790775" y="1544700"/>
            <a:ext cx="3766200" cy="1297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Распространение семян животными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Яркие ягоды привлекают птиц, которые едят плоды и разносят семена вместе с помётом, помогая растениям заселять разнообразные места.
</a:t>
            </a:r>
            <a:endParaRPr lang="en-US" sz="1300" dirty="0"/>
          </a:p>
        </p:txBody>
      </p:sp>
      <p:sp>
        <p:nvSpPr>
          <p:cNvPr id="10" name="Text 3"/>
          <p:cNvSpPr txBox="1"/>
          <p:nvPr/>
        </p:nvSpPr>
        <p:spPr>
          <a:xfrm>
            <a:off x="543450" y="563725"/>
            <a:ext cx="8057100" cy="38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Способы распространения семян
</a:t>
            </a:r>
            <a:endParaRPr lang="en-US" sz="2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" y="0"/>
            <a:ext cx="3795578" cy="51411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855339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100" dirty="0"/>
          </a:p>
        </p:txBody>
      </p:sp>
      <p:sp>
        <p:nvSpPr>
          <p:cNvPr id="5" name="Text 1"/>
          <p:cNvSpPr txBox="1"/>
          <p:nvPr/>
        </p:nvSpPr>
        <p:spPr>
          <a:xfrm>
            <a:off x="4517348" y="420525"/>
            <a:ext cx="3798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Подготовка растений к зиме и состояние покоя
</a:t>
            </a:r>
            <a:endParaRPr lang="en-US" sz="2000" dirty="0"/>
          </a:p>
        </p:txBody>
      </p:sp>
      <p:sp>
        <p:nvSpPr>
          <p:cNvPr id="6" name="Text 2"/>
          <p:cNvSpPr txBox="1"/>
          <p:nvPr/>
        </p:nvSpPr>
        <p:spPr>
          <a:xfrm>
            <a:off x="5039400" y="2126631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Осенью растения сбрасывают листья, прекращая рост побегов, что снижает расход энергии в холодный период. Почки покрываются защитными чешуйками.
</a:t>
            </a:r>
            <a:endParaRPr lang="en-US" sz="1200" dirty="0"/>
          </a:p>
        </p:txBody>
      </p:sp>
      <p:sp>
        <p:nvSpPr>
          <p:cNvPr id="7" name="Text 3"/>
          <p:cNvSpPr txBox="1"/>
          <p:nvPr/>
        </p:nvSpPr>
        <p:spPr>
          <a:xfrm>
            <a:off x="5039400" y="3574431"/>
            <a:ext cx="3180600" cy="92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Многие растения впадают в покой — состояние, при котором процессы жизнедеятельности замедляются до весны, обеспечивая выживание при низких температурах.
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0775" y="1383156"/>
            <a:ext cx="4894200" cy="1936088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58750" y="669450"/>
            <a:ext cx="3571200" cy="362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Сравнение по продолжительности жизни
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Таблица показывает различия между однолетними, двулетними и многолетними растениями по времени жизни и примерам.
Продолжительность жизни влияет на структуру и развитие растений, от однолетних до многолетних видов.
</a:t>
            </a:r>
            <a:endParaRPr lang="en-US" sz="1800" dirty="0"/>
          </a:p>
        </p:txBody>
      </p:sp>
      <p:sp>
        <p:nvSpPr>
          <p:cNvPr id="5" name="Text 1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Office PowerPoint</Application>
  <PresentationFormat>Экран (16:9)</PresentationFormat>
  <Paragraphs>37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Student</cp:lastModifiedBy>
  <cp:revision>2</cp:revision>
  <dcterms:created xsi:type="dcterms:W3CDTF">2026-02-04T09:26:53Z</dcterms:created>
  <dcterms:modified xsi:type="dcterms:W3CDTF">2026-02-04T09:29:38Z</dcterms:modified>
</cp:coreProperties>
</file>