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75" r:id="rId12"/>
    <p:sldId id="290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7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58628" y="6528816"/>
            <a:ext cx="894587" cy="21031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78387"/>
            <a:ext cx="12192000" cy="12065"/>
          </a:xfrm>
          <a:custGeom>
            <a:avLst/>
            <a:gdLst/>
            <a:ahLst/>
            <a:cxnLst/>
            <a:rect l="l" t="t" r="r" b="b"/>
            <a:pathLst>
              <a:path w="12192000" h="12065">
                <a:moveTo>
                  <a:pt x="12192000" y="0"/>
                </a:moveTo>
                <a:lnTo>
                  <a:pt x="0" y="0"/>
                </a:lnTo>
                <a:lnTo>
                  <a:pt x="0" y="11704"/>
                </a:lnTo>
                <a:lnTo>
                  <a:pt x="12192000" y="11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0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954021"/>
            <a:ext cx="12192000" cy="29209"/>
          </a:xfrm>
          <a:custGeom>
            <a:avLst/>
            <a:gdLst/>
            <a:ahLst/>
            <a:cxnLst/>
            <a:rect l="l" t="t" r="r" b="b"/>
            <a:pathLst>
              <a:path w="12192000" h="29209">
                <a:moveTo>
                  <a:pt x="12192000" y="0"/>
                </a:moveTo>
                <a:lnTo>
                  <a:pt x="0" y="0"/>
                </a:lnTo>
                <a:lnTo>
                  <a:pt x="0" y="28704"/>
                </a:lnTo>
                <a:lnTo>
                  <a:pt x="12192000" y="28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D36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358628" y="6528816"/>
            <a:ext cx="894587" cy="21031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78387"/>
            <a:ext cx="12192000" cy="12065"/>
          </a:xfrm>
          <a:custGeom>
            <a:avLst/>
            <a:gdLst/>
            <a:ahLst/>
            <a:cxnLst/>
            <a:rect l="l" t="t" r="r" b="b"/>
            <a:pathLst>
              <a:path w="12192000" h="12065">
                <a:moveTo>
                  <a:pt x="12192000" y="0"/>
                </a:moveTo>
                <a:lnTo>
                  <a:pt x="0" y="0"/>
                </a:lnTo>
                <a:lnTo>
                  <a:pt x="0" y="11704"/>
                </a:lnTo>
                <a:lnTo>
                  <a:pt x="12192000" y="11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04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954021"/>
            <a:ext cx="12192000" cy="29209"/>
          </a:xfrm>
          <a:custGeom>
            <a:avLst/>
            <a:gdLst/>
            <a:ahLst/>
            <a:cxnLst/>
            <a:rect l="l" t="t" r="r" b="b"/>
            <a:pathLst>
              <a:path w="12192000" h="29209">
                <a:moveTo>
                  <a:pt x="12192000" y="0"/>
                </a:moveTo>
                <a:lnTo>
                  <a:pt x="0" y="0"/>
                </a:lnTo>
                <a:lnTo>
                  <a:pt x="0" y="28704"/>
                </a:lnTo>
                <a:lnTo>
                  <a:pt x="12192000" y="28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2D36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49147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125" y="0"/>
                </a:moveTo>
                <a:lnTo>
                  <a:pt x="0" y="0"/>
                </a:lnTo>
                <a:lnTo>
                  <a:pt x="0" y="15239"/>
                </a:lnTo>
                <a:lnTo>
                  <a:pt x="246760" y="15239"/>
                </a:lnTo>
                <a:lnTo>
                  <a:pt x="246125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988771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761" y="0"/>
                </a:moveTo>
                <a:lnTo>
                  <a:pt x="1524" y="0"/>
                </a:lnTo>
                <a:lnTo>
                  <a:pt x="0" y="15239"/>
                </a:lnTo>
                <a:lnTo>
                  <a:pt x="246761" y="15239"/>
                </a:lnTo>
                <a:lnTo>
                  <a:pt x="246761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489948" y="6658356"/>
            <a:ext cx="647700" cy="67310"/>
          </a:xfrm>
          <a:custGeom>
            <a:avLst/>
            <a:gdLst/>
            <a:ahLst/>
            <a:cxnLst/>
            <a:rect l="l" t="t" r="r" b="b"/>
            <a:pathLst>
              <a:path w="647700" h="67309">
                <a:moveTo>
                  <a:pt x="56388" y="0"/>
                </a:moveTo>
                <a:lnTo>
                  <a:pt x="0" y="0"/>
                </a:lnTo>
                <a:lnTo>
                  <a:pt x="0" y="2921"/>
                </a:lnTo>
                <a:lnTo>
                  <a:pt x="6985" y="4470"/>
                </a:lnTo>
                <a:lnTo>
                  <a:pt x="6985" y="48666"/>
                </a:lnTo>
                <a:lnTo>
                  <a:pt x="0" y="50215"/>
                </a:lnTo>
                <a:lnTo>
                  <a:pt x="0" y="53136"/>
                </a:lnTo>
                <a:lnTo>
                  <a:pt x="24384" y="53136"/>
                </a:lnTo>
                <a:lnTo>
                  <a:pt x="24384" y="50215"/>
                </a:lnTo>
                <a:lnTo>
                  <a:pt x="17526" y="48666"/>
                </a:lnTo>
                <a:lnTo>
                  <a:pt x="17526" y="5156"/>
                </a:lnTo>
                <a:lnTo>
                  <a:pt x="38227" y="5156"/>
                </a:lnTo>
                <a:lnTo>
                  <a:pt x="38227" y="48666"/>
                </a:lnTo>
                <a:lnTo>
                  <a:pt x="31369" y="50215"/>
                </a:lnTo>
                <a:lnTo>
                  <a:pt x="31369" y="53136"/>
                </a:lnTo>
                <a:lnTo>
                  <a:pt x="56388" y="53136"/>
                </a:lnTo>
                <a:lnTo>
                  <a:pt x="56388" y="50215"/>
                </a:lnTo>
                <a:lnTo>
                  <a:pt x="49403" y="48666"/>
                </a:lnTo>
                <a:lnTo>
                  <a:pt x="49403" y="4470"/>
                </a:lnTo>
                <a:lnTo>
                  <a:pt x="56388" y="2921"/>
                </a:lnTo>
                <a:lnTo>
                  <a:pt x="56388" y="0"/>
                </a:lnTo>
                <a:close/>
              </a:path>
              <a:path w="647700" h="67309">
                <a:moveTo>
                  <a:pt x="105156" y="4470"/>
                </a:moveTo>
                <a:lnTo>
                  <a:pt x="103886" y="3606"/>
                </a:lnTo>
                <a:lnTo>
                  <a:pt x="98806" y="0"/>
                </a:lnTo>
                <a:lnTo>
                  <a:pt x="94615" y="0"/>
                </a:lnTo>
                <a:lnTo>
                  <a:pt x="94615" y="8763"/>
                </a:lnTo>
                <a:lnTo>
                  <a:pt x="94615" y="21158"/>
                </a:lnTo>
                <a:lnTo>
                  <a:pt x="93218" y="26136"/>
                </a:lnTo>
                <a:lnTo>
                  <a:pt x="88900" y="27686"/>
                </a:lnTo>
                <a:lnTo>
                  <a:pt x="82550" y="27686"/>
                </a:lnTo>
                <a:lnTo>
                  <a:pt x="82550" y="3606"/>
                </a:lnTo>
                <a:lnTo>
                  <a:pt x="87503" y="3606"/>
                </a:lnTo>
                <a:lnTo>
                  <a:pt x="88900" y="4470"/>
                </a:lnTo>
                <a:lnTo>
                  <a:pt x="91694" y="5156"/>
                </a:lnTo>
                <a:lnTo>
                  <a:pt x="94615" y="8763"/>
                </a:lnTo>
                <a:lnTo>
                  <a:pt x="94615" y="0"/>
                </a:lnTo>
                <a:lnTo>
                  <a:pt x="65532" y="0"/>
                </a:lnTo>
                <a:lnTo>
                  <a:pt x="65532" y="2921"/>
                </a:lnTo>
                <a:lnTo>
                  <a:pt x="71882" y="4470"/>
                </a:lnTo>
                <a:lnTo>
                  <a:pt x="71882" y="48666"/>
                </a:lnTo>
                <a:lnTo>
                  <a:pt x="65532" y="50215"/>
                </a:lnTo>
                <a:lnTo>
                  <a:pt x="65532" y="53136"/>
                </a:lnTo>
                <a:lnTo>
                  <a:pt x="91694" y="53136"/>
                </a:lnTo>
                <a:lnTo>
                  <a:pt x="91694" y="50215"/>
                </a:lnTo>
                <a:lnTo>
                  <a:pt x="88900" y="49530"/>
                </a:lnTo>
                <a:lnTo>
                  <a:pt x="82550" y="48666"/>
                </a:lnTo>
                <a:lnTo>
                  <a:pt x="82550" y="30607"/>
                </a:lnTo>
                <a:lnTo>
                  <a:pt x="88900" y="30607"/>
                </a:lnTo>
                <a:lnTo>
                  <a:pt x="99568" y="29921"/>
                </a:lnTo>
                <a:lnTo>
                  <a:pt x="101981" y="27686"/>
                </a:lnTo>
                <a:lnTo>
                  <a:pt x="105156" y="24765"/>
                </a:lnTo>
                <a:lnTo>
                  <a:pt x="105156" y="4470"/>
                </a:lnTo>
                <a:close/>
              </a:path>
              <a:path w="647700" h="67309">
                <a:moveTo>
                  <a:pt x="167640" y="26149"/>
                </a:moveTo>
                <a:lnTo>
                  <a:pt x="165989" y="14935"/>
                </a:lnTo>
                <a:lnTo>
                  <a:pt x="161036" y="6731"/>
                </a:lnTo>
                <a:lnTo>
                  <a:pt x="155829" y="3467"/>
                </a:lnTo>
                <a:lnTo>
                  <a:pt x="155829" y="28333"/>
                </a:lnTo>
                <a:lnTo>
                  <a:pt x="155067" y="36220"/>
                </a:lnTo>
                <a:lnTo>
                  <a:pt x="152527" y="43281"/>
                </a:lnTo>
                <a:lnTo>
                  <a:pt x="148209" y="48361"/>
                </a:lnTo>
                <a:lnTo>
                  <a:pt x="141986" y="50292"/>
                </a:lnTo>
                <a:lnTo>
                  <a:pt x="141351" y="50292"/>
                </a:lnTo>
                <a:lnTo>
                  <a:pt x="127635" y="24815"/>
                </a:lnTo>
                <a:lnTo>
                  <a:pt x="128638" y="14935"/>
                </a:lnTo>
                <a:lnTo>
                  <a:pt x="131445" y="8229"/>
                </a:lnTo>
                <a:lnTo>
                  <a:pt x="135763" y="4381"/>
                </a:lnTo>
                <a:lnTo>
                  <a:pt x="141351" y="2844"/>
                </a:lnTo>
                <a:lnTo>
                  <a:pt x="147066" y="4622"/>
                </a:lnTo>
                <a:lnTo>
                  <a:pt x="151638" y="9182"/>
                </a:lnTo>
                <a:lnTo>
                  <a:pt x="154686" y="16954"/>
                </a:lnTo>
                <a:lnTo>
                  <a:pt x="155829" y="28333"/>
                </a:lnTo>
                <a:lnTo>
                  <a:pt x="155829" y="3467"/>
                </a:lnTo>
                <a:lnTo>
                  <a:pt x="154813" y="2844"/>
                </a:lnTo>
                <a:lnTo>
                  <a:pt x="153035" y="1701"/>
                </a:lnTo>
                <a:lnTo>
                  <a:pt x="141986" y="0"/>
                </a:lnTo>
                <a:lnTo>
                  <a:pt x="141351" y="0"/>
                </a:lnTo>
                <a:lnTo>
                  <a:pt x="130429" y="1701"/>
                </a:lnTo>
                <a:lnTo>
                  <a:pt x="122428" y="6731"/>
                </a:lnTo>
                <a:lnTo>
                  <a:pt x="117475" y="14935"/>
                </a:lnTo>
                <a:lnTo>
                  <a:pt x="115824" y="26149"/>
                </a:lnTo>
                <a:lnTo>
                  <a:pt x="117475" y="37871"/>
                </a:lnTo>
                <a:lnTo>
                  <a:pt x="122428" y="46316"/>
                </a:lnTo>
                <a:lnTo>
                  <a:pt x="130429" y="51435"/>
                </a:lnTo>
                <a:lnTo>
                  <a:pt x="141351" y="53136"/>
                </a:lnTo>
                <a:lnTo>
                  <a:pt x="141986" y="53136"/>
                </a:lnTo>
                <a:lnTo>
                  <a:pt x="152781" y="51435"/>
                </a:lnTo>
                <a:lnTo>
                  <a:pt x="154559" y="50292"/>
                </a:lnTo>
                <a:lnTo>
                  <a:pt x="160782" y="46316"/>
                </a:lnTo>
                <a:lnTo>
                  <a:pt x="165862" y="37871"/>
                </a:lnTo>
                <a:lnTo>
                  <a:pt x="167640" y="26149"/>
                </a:lnTo>
                <a:close/>
              </a:path>
              <a:path w="647700" h="67309">
                <a:moveTo>
                  <a:pt x="227076" y="40398"/>
                </a:moveTo>
                <a:lnTo>
                  <a:pt x="225679" y="40398"/>
                </a:lnTo>
                <a:lnTo>
                  <a:pt x="223647" y="46774"/>
                </a:lnTo>
                <a:lnTo>
                  <a:pt x="216662" y="49618"/>
                </a:lnTo>
                <a:lnTo>
                  <a:pt x="210566" y="49618"/>
                </a:lnTo>
                <a:lnTo>
                  <a:pt x="202438" y="47561"/>
                </a:lnTo>
                <a:lnTo>
                  <a:pt x="196469" y="42164"/>
                </a:lnTo>
                <a:lnTo>
                  <a:pt x="192786" y="34632"/>
                </a:lnTo>
                <a:lnTo>
                  <a:pt x="191516" y="26149"/>
                </a:lnTo>
                <a:lnTo>
                  <a:pt x="192659" y="17246"/>
                </a:lnTo>
                <a:lnTo>
                  <a:pt x="195834" y="10058"/>
                </a:lnTo>
                <a:lnTo>
                  <a:pt x="200914" y="5257"/>
                </a:lnTo>
                <a:lnTo>
                  <a:pt x="207772" y="3517"/>
                </a:lnTo>
                <a:lnTo>
                  <a:pt x="216027" y="3517"/>
                </a:lnTo>
                <a:lnTo>
                  <a:pt x="221615" y="8547"/>
                </a:lnTo>
                <a:lnTo>
                  <a:pt x="222885" y="16929"/>
                </a:lnTo>
                <a:lnTo>
                  <a:pt x="225679" y="16929"/>
                </a:lnTo>
                <a:lnTo>
                  <a:pt x="225679" y="2844"/>
                </a:lnTo>
                <a:lnTo>
                  <a:pt x="222250" y="2844"/>
                </a:lnTo>
                <a:lnTo>
                  <a:pt x="217551" y="1346"/>
                </a:lnTo>
                <a:lnTo>
                  <a:pt x="212090" y="0"/>
                </a:lnTo>
                <a:lnTo>
                  <a:pt x="206502" y="0"/>
                </a:lnTo>
                <a:lnTo>
                  <a:pt x="196215" y="1524"/>
                </a:lnTo>
                <a:lnTo>
                  <a:pt x="187833" y="6146"/>
                </a:lnTo>
                <a:lnTo>
                  <a:pt x="181991" y="14084"/>
                </a:lnTo>
                <a:lnTo>
                  <a:pt x="179832" y="25476"/>
                </a:lnTo>
                <a:lnTo>
                  <a:pt x="181737" y="37020"/>
                </a:lnTo>
                <a:lnTo>
                  <a:pt x="187325" y="45720"/>
                </a:lnTo>
                <a:lnTo>
                  <a:pt x="195707" y="51231"/>
                </a:lnTo>
                <a:lnTo>
                  <a:pt x="206502" y="53136"/>
                </a:lnTo>
                <a:lnTo>
                  <a:pt x="218186" y="53136"/>
                </a:lnTo>
                <a:lnTo>
                  <a:pt x="222250" y="50292"/>
                </a:lnTo>
                <a:lnTo>
                  <a:pt x="227076" y="48120"/>
                </a:lnTo>
                <a:lnTo>
                  <a:pt x="227076" y="40398"/>
                </a:lnTo>
                <a:close/>
              </a:path>
              <a:path w="647700" h="67309">
                <a:moveTo>
                  <a:pt x="278892" y="29921"/>
                </a:moveTo>
                <a:lnTo>
                  <a:pt x="275209" y="27000"/>
                </a:lnTo>
                <a:lnTo>
                  <a:pt x="274066" y="26136"/>
                </a:lnTo>
                <a:lnTo>
                  <a:pt x="268478" y="25666"/>
                </a:lnTo>
                <a:lnTo>
                  <a:pt x="268478" y="32664"/>
                </a:lnTo>
                <a:lnTo>
                  <a:pt x="268478" y="45059"/>
                </a:lnTo>
                <a:lnTo>
                  <a:pt x="265938" y="49530"/>
                </a:lnTo>
                <a:lnTo>
                  <a:pt x="257683" y="49530"/>
                </a:lnTo>
                <a:lnTo>
                  <a:pt x="255524" y="47980"/>
                </a:lnTo>
                <a:lnTo>
                  <a:pt x="254254" y="46596"/>
                </a:lnTo>
                <a:lnTo>
                  <a:pt x="254254" y="27000"/>
                </a:lnTo>
                <a:lnTo>
                  <a:pt x="260477" y="27000"/>
                </a:lnTo>
                <a:lnTo>
                  <a:pt x="265938" y="28384"/>
                </a:lnTo>
                <a:lnTo>
                  <a:pt x="268478" y="32664"/>
                </a:lnTo>
                <a:lnTo>
                  <a:pt x="268478" y="25666"/>
                </a:lnTo>
                <a:lnTo>
                  <a:pt x="265938" y="25450"/>
                </a:lnTo>
                <a:lnTo>
                  <a:pt x="265938" y="24765"/>
                </a:lnTo>
                <a:lnTo>
                  <a:pt x="268986" y="24079"/>
                </a:lnTo>
                <a:lnTo>
                  <a:pt x="272034" y="23393"/>
                </a:lnTo>
                <a:lnTo>
                  <a:pt x="276733" y="18910"/>
                </a:lnTo>
                <a:lnTo>
                  <a:pt x="276733" y="3606"/>
                </a:lnTo>
                <a:lnTo>
                  <a:pt x="270002" y="0"/>
                </a:lnTo>
                <a:lnTo>
                  <a:pt x="265938" y="0"/>
                </a:lnTo>
                <a:lnTo>
                  <a:pt x="265938" y="8089"/>
                </a:lnTo>
                <a:lnTo>
                  <a:pt x="265938" y="18237"/>
                </a:lnTo>
                <a:lnTo>
                  <a:pt x="264414" y="22529"/>
                </a:lnTo>
                <a:lnTo>
                  <a:pt x="260477" y="23393"/>
                </a:lnTo>
                <a:lnTo>
                  <a:pt x="259588" y="23393"/>
                </a:lnTo>
                <a:lnTo>
                  <a:pt x="258953" y="24079"/>
                </a:lnTo>
                <a:lnTo>
                  <a:pt x="254254" y="24079"/>
                </a:lnTo>
                <a:lnTo>
                  <a:pt x="254254" y="3606"/>
                </a:lnTo>
                <a:lnTo>
                  <a:pt x="258318" y="3606"/>
                </a:lnTo>
                <a:lnTo>
                  <a:pt x="260477" y="4470"/>
                </a:lnTo>
                <a:lnTo>
                  <a:pt x="263779" y="5156"/>
                </a:lnTo>
                <a:lnTo>
                  <a:pt x="265938" y="8089"/>
                </a:lnTo>
                <a:lnTo>
                  <a:pt x="265938" y="0"/>
                </a:lnTo>
                <a:lnTo>
                  <a:pt x="237744" y="0"/>
                </a:lnTo>
                <a:lnTo>
                  <a:pt x="237744" y="2921"/>
                </a:lnTo>
                <a:lnTo>
                  <a:pt x="243840" y="4470"/>
                </a:lnTo>
                <a:lnTo>
                  <a:pt x="243840" y="48666"/>
                </a:lnTo>
                <a:lnTo>
                  <a:pt x="237744" y="50215"/>
                </a:lnTo>
                <a:lnTo>
                  <a:pt x="237744" y="53136"/>
                </a:lnTo>
                <a:lnTo>
                  <a:pt x="271272" y="53136"/>
                </a:lnTo>
                <a:lnTo>
                  <a:pt x="276593" y="49530"/>
                </a:lnTo>
                <a:lnTo>
                  <a:pt x="278892" y="47980"/>
                </a:lnTo>
                <a:lnTo>
                  <a:pt x="278892" y="29921"/>
                </a:lnTo>
                <a:close/>
              </a:path>
              <a:path w="647700" h="67309">
                <a:moveTo>
                  <a:pt x="329184" y="37833"/>
                </a:moveTo>
                <a:lnTo>
                  <a:pt x="326390" y="37833"/>
                </a:lnTo>
                <a:lnTo>
                  <a:pt x="323088" y="47980"/>
                </a:lnTo>
                <a:lnTo>
                  <a:pt x="307340" y="47980"/>
                </a:lnTo>
                <a:lnTo>
                  <a:pt x="307340" y="27000"/>
                </a:lnTo>
                <a:lnTo>
                  <a:pt x="316103" y="27000"/>
                </a:lnTo>
                <a:lnTo>
                  <a:pt x="318262" y="34226"/>
                </a:lnTo>
                <a:lnTo>
                  <a:pt x="320929" y="34226"/>
                </a:lnTo>
                <a:lnTo>
                  <a:pt x="320294" y="31305"/>
                </a:lnTo>
                <a:lnTo>
                  <a:pt x="320294" y="18910"/>
                </a:lnTo>
                <a:lnTo>
                  <a:pt x="320929" y="15989"/>
                </a:lnTo>
                <a:lnTo>
                  <a:pt x="318262" y="15989"/>
                </a:lnTo>
                <a:lnTo>
                  <a:pt x="316103" y="23393"/>
                </a:lnTo>
                <a:lnTo>
                  <a:pt x="307340" y="23393"/>
                </a:lnTo>
                <a:lnTo>
                  <a:pt x="307340" y="5156"/>
                </a:lnTo>
                <a:lnTo>
                  <a:pt x="322326" y="5156"/>
                </a:lnTo>
                <a:lnTo>
                  <a:pt x="324358" y="13931"/>
                </a:lnTo>
                <a:lnTo>
                  <a:pt x="327152" y="13931"/>
                </a:lnTo>
                <a:lnTo>
                  <a:pt x="326390" y="0"/>
                </a:lnTo>
                <a:lnTo>
                  <a:pt x="291084" y="0"/>
                </a:lnTo>
                <a:lnTo>
                  <a:pt x="291084" y="2921"/>
                </a:lnTo>
                <a:lnTo>
                  <a:pt x="297180" y="4470"/>
                </a:lnTo>
                <a:lnTo>
                  <a:pt x="297180" y="48666"/>
                </a:lnTo>
                <a:lnTo>
                  <a:pt x="291084" y="50215"/>
                </a:lnTo>
                <a:lnTo>
                  <a:pt x="291084" y="53136"/>
                </a:lnTo>
                <a:lnTo>
                  <a:pt x="327152" y="53136"/>
                </a:lnTo>
                <a:lnTo>
                  <a:pt x="329184" y="37833"/>
                </a:lnTo>
                <a:close/>
              </a:path>
              <a:path w="647700" h="67309">
                <a:moveTo>
                  <a:pt x="420624" y="47498"/>
                </a:moveTo>
                <a:lnTo>
                  <a:pt x="412242" y="47498"/>
                </a:lnTo>
                <a:lnTo>
                  <a:pt x="412242" y="4368"/>
                </a:lnTo>
                <a:lnTo>
                  <a:pt x="419862" y="2844"/>
                </a:lnTo>
                <a:lnTo>
                  <a:pt x="419862" y="0"/>
                </a:lnTo>
                <a:lnTo>
                  <a:pt x="394970" y="0"/>
                </a:lnTo>
                <a:lnTo>
                  <a:pt x="394970" y="2844"/>
                </a:lnTo>
                <a:lnTo>
                  <a:pt x="401828" y="4368"/>
                </a:lnTo>
                <a:lnTo>
                  <a:pt x="401828" y="47498"/>
                </a:lnTo>
                <a:lnTo>
                  <a:pt x="384683" y="47498"/>
                </a:lnTo>
                <a:lnTo>
                  <a:pt x="384683" y="4368"/>
                </a:lnTo>
                <a:lnTo>
                  <a:pt x="391541" y="2844"/>
                </a:lnTo>
                <a:lnTo>
                  <a:pt x="391541" y="0"/>
                </a:lnTo>
                <a:lnTo>
                  <a:pt x="367411" y="0"/>
                </a:lnTo>
                <a:lnTo>
                  <a:pt x="367411" y="2844"/>
                </a:lnTo>
                <a:lnTo>
                  <a:pt x="374269" y="4368"/>
                </a:lnTo>
                <a:lnTo>
                  <a:pt x="374269" y="47498"/>
                </a:lnTo>
                <a:lnTo>
                  <a:pt x="357124" y="47498"/>
                </a:lnTo>
                <a:lnTo>
                  <a:pt x="357124" y="4368"/>
                </a:lnTo>
                <a:lnTo>
                  <a:pt x="363982" y="2844"/>
                </a:lnTo>
                <a:lnTo>
                  <a:pt x="363982" y="0"/>
                </a:lnTo>
                <a:lnTo>
                  <a:pt x="339852" y="0"/>
                </a:lnTo>
                <a:lnTo>
                  <a:pt x="339852" y="2844"/>
                </a:lnTo>
                <a:lnTo>
                  <a:pt x="346710" y="4368"/>
                </a:lnTo>
                <a:lnTo>
                  <a:pt x="346710" y="47498"/>
                </a:lnTo>
                <a:lnTo>
                  <a:pt x="339852" y="49009"/>
                </a:lnTo>
                <a:lnTo>
                  <a:pt x="339852" y="51866"/>
                </a:lnTo>
                <a:lnTo>
                  <a:pt x="414401" y="51866"/>
                </a:lnTo>
                <a:lnTo>
                  <a:pt x="414401" y="66802"/>
                </a:lnTo>
                <a:lnTo>
                  <a:pt x="417195" y="66802"/>
                </a:lnTo>
                <a:lnTo>
                  <a:pt x="420624" y="47498"/>
                </a:lnTo>
                <a:close/>
              </a:path>
              <a:path w="647700" h="67309">
                <a:moveTo>
                  <a:pt x="467868" y="37833"/>
                </a:moveTo>
                <a:lnTo>
                  <a:pt x="465836" y="37833"/>
                </a:lnTo>
                <a:lnTo>
                  <a:pt x="461772" y="47980"/>
                </a:lnTo>
                <a:lnTo>
                  <a:pt x="446151" y="47980"/>
                </a:lnTo>
                <a:lnTo>
                  <a:pt x="446151" y="27000"/>
                </a:lnTo>
                <a:lnTo>
                  <a:pt x="455041" y="27000"/>
                </a:lnTo>
                <a:lnTo>
                  <a:pt x="457073" y="34226"/>
                </a:lnTo>
                <a:lnTo>
                  <a:pt x="459613" y="34226"/>
                </a:lnTo>
                <a:lnTo>
                  <a:pt x="459613" y="31305"/>
                </a:lnTo>
                <a:lnTo>
                  <a:pt x="458978" y="28384"/>
                </a:lnTo>
                <a:lnTo>
                  <a:pt x="458978" y="21831"/>
                </a:lnTo>
                <a:lnTo>
                  <a:pt x="459613" y="18910"/>
                </a:lnTo>
                <a:lnTo>
                  <a:pt x="459613" y="15989"/>
                </a:lnTo>
                <a:lnTo>
                  <a:pt x="457708" y="15989"/>
                </a:lnTo>
                <a:lnTo>
                  <a:pt x="455041" y="23393"/>
                </a:lnTo>
                <a:lnTo>
                  <a:pt x="446151" y="23393"/>
                </a:lnTo>
                <a:lnTo>
                  <a:pt x="446151" y="5156"/>
                </a:lnTo>
                <a:lnTo>
                  <a:pt x="461137" y="5156"/>
                </a:lnTo>
                <a:lnTo>
                  <a:pt x="463169" y="13931"/>
                </a:lnTo>
                <a:lnTo>
                  <a:pt x="465836" y="13931"/>
                </a:lnTo>
                <a:lnTo>
                  <a:pt x="465074" y="0"/>
                </a:lnTo>
                <a:lnTo>
                  <a:pt x="429768" y="0"/>
                </a:lnTo>
                <a:lnTo>
                  <a:pt x="429768" y="2921"/>
                </a:lnTo>
                <a:lnTo>
                  <a:pt x="435864" y="4470"/>
                </a:lnTo>
                <a:lnTo>
                  <a:pt x="435864" y="48666"/>
                </a:lnTo>
                <a:lnTo>
                  <a:pt x="429768" y="50215"/>
                </a:lnTo>
                <a:lnTo>
                  <a:pt x="429768" y="53136"/>
                </a:lnTo>
                <a:lnTo>
                  <a:pt x="466598" y="53136"/>
                </a:lnTo>
                <a:lnTo>
                  <a:pt x="467868" y="37833"/>
                </a:lnTo>
                <a:close/>
              </a:path>
              <a:path w="647700" h="67309">
                <a:moveTo>
                  <a:pt x="534924" y="0"/>
                </a:moveTo>
                <a:lnTo>
                  <a:pt x="509905" y="0"/>
                </a:lnTo>
                <a:lnTo>
                  <a:pt x="509905" y="2921"/>
                </a:lnTo>
                <a:lnTo>
                  <a:pt x="517398" y="4470"/>
                </a:lnTo>
                <a:lnTo>
                  <a:pt x="517398" y="23393"/>
                </a:lnTo>
                <a:lnTo>
                  <a:pt x="495808" y="23393"/>
                </a:lnTo>
                <a:lnTo>
                  <a:pt x="495808" y="4470"/>
                </a:lnTo>
                <a:lnTo>
                  <a:pt x="503555" y="2921"/>
                </a:lnTo>
                <a:lnTo>
                  <a:pt x="503555" y="0"/>
                </a:lnTo>
                <a:lnTo>
                  <a:pt x="478536" y="0"/>
                </a:lnTo>
                <a:lnTo>
                  <a:pt x="478536" y="2921"/>
                </a:lnTo>
                <a:lnTo>
                  <a:pt x="485521" y="4470"/>
                </a:lnTo>
                <a:lnTo>
                  <a:pt x="485521" y="48666"/>
                </a:lnTo>
                <a:lnTo>
                  <a:pt x="478536" y="50215"/>
                </a:lnTo>
                <a:lnTo>
                  <a:pt x="478536" y="53136"/>
                </a:lnTo>
                <a:lnTo>
                  <a:pt x="503555" y="53136"/>
                </a:lnTo>
                <a:lnTo>
                  <a:pt x="503555" y="50215"/>
                </a:lnTo>
                <a:lnTo>
                  <a:pt x="495808" y="48666"/>
                </a:lnTo>
                <a:lnTo>
                  <a:pt x="495808" y="27686"/>
                </a:lnTo>
                <a:lnTo>
                  <a:pt x="517398" y="27686"/>
                </a:lnTo>
                <a:lnTo>
                  <a:pt x="517398" y="48666"/>
                </a:lnTo>
                <a:lnTo>
                  <a:pt x="509905" y="50215"/>
                </a:lnTo>
                <a:lnTo>
                  <a:pt x="509905" y="53136"/>
                </a:lnTo>
                <a:lnTo>
                  <a:pt x="534924" y="53136"/>
                </a:lnTo>
                <a:lnTo>
                  <a:pt x="534924" y="50215"/>
                </a:lnTo>
                <a:lnTo>
                  <a:pt x="527939" y="48666"/>
                </a:lnTo>
                <a:lnTo>
                  <a:pt x="527939" y="4470"/>
                </a:lnTo>
                <a:lnTo>
                  <a:pt x="534924" y="2921"/>
                </a:lnTo>
                <a:lnTo>
                  <a:pt x="534924" y="0"/>
                </a:lnTo>
                <a:close/>
              </a:path>
              <a:path w="647700" h="67309">
                <a:moveTo>
                  <a:pt x="600456" y="0"/>
                </a:moveTo>
                <a:lnTo>
                  <a:pt x="575437" y="0"/>
                </a:lnTo>
                <a:lnTo>
                  <a:pt x="575437" y="2921"/>
                </a:lnTo>
                <a:lnTo>
                  <a:pt x="583184" y="4470"/>
                </a:lnTo>
                <a:lnTo>
                  <a:pt x="583184" y="5156"/>
                </a:lnTo>
                <a:lnTo>
                  <a:pt x="561594" y="40754"/>
                </a:lnTo>
                <a:lnTo>
                  <a:pt x="561594" y="4470"/>
                </a:lnTo>
                <a:lnTo>
                  <a:pt x="569087" y="2921"/>
                </a:lnTo>
                <a:lnTo>
                  <a:pt x="569087" y="0"/>
                </a:lnTo>
                <a:lnTo>
                  <a:pt x="544068" y="0"/>
                </a:lnTo>
                <a:lnTo>
                  <a:pt x="544068" y="2921"/>
                </a:lnTo>
                <a:lnTo>
                  <a:pt x="551053" y="4470"/>
                </a:lnTo>
                <a:lnTo>
                  <a:pt x="551053" y="48666"/>
                </a:lnTo>
                <a:lnTo>
                  <a:pt x="544068" y="50215"/>
                </a:lnTo>
                <a:lnTo>
                  <a:pt x="544068" y="53136"/>
                </a:lnTo>
                <a:lnTo>
                  <a:pt x="569087" y="53136"/>
                </a:lnTo>
                <a:lnTo>
                  <a:pt x="569087" y="50215"/>
                </a:lnTo>
                <a:lnTo>
                  <a:pt x="561594" y="48666"/>
                </a:lnTo>
                <a:lnTo>
                  <a:pt x="561594" y="47980"/>
                </a:lnTo>
                <a:lnTo>
                  <a:pt x="583184" y="12382"/>
                </a:lnTo>
                <a:lnTo>
                  <a:pt x="583184" y="48666"/>
                </a:lnTo>
                <a:lnTo>
                  <a:pt x="575437" y="50215"/>
                </a:lnTo>
                <a:lnTo>
                  <a:pt x="575437" y="53136"/>
                </a:lnTo>
                <a:lnTo>
                  <a:pt x="600456" y="53136"/>
                </a:lnTo>
                <a:lnTo>
                  <a:pt x="600456" y="50215"/>
                </a:lnTo>
                <a:lnTo>
                  <a:pt x="593471" y="48666"/>
                </a:lnTo>
                <a:lnTo>
                  <a:pt x="593471" y="4470"/>
                </a:lnTo>
                <a:lnTo>
                  <a:pt x="600456" y="2921"/>
                </a:lnTo>
                <a:lnTo>
                  <a:pt x="600456" y="0"/>
                </a:lnTo>
                <a:close/>
              </a:path>
              <a:path w="647700" h="67309">
                <a:moveTo>
                  <a:pt x="647700" y="37833"/>
                </a:moveTo>
                <a:lnTo>
                  <a:pt x="645033" y="37833"/>
                </a:lnTo>
                <a:lnTo>
                  <a:pt x="640842" y="47980"/>
                </a:lnTo>
                <a:lnTo>
                  <a:pt x="625475" y="47980"/>
                </a:lnTo>
                <a:lnTo>
                  <a:pt x="625475" y="27000"/>
                </a:lnTo>
                <a:lnTo>
                  <a:pt x="634492" y="27000"/>
                </a:lnTo>
                <a:lnTo>
                  <a:pt x="636651" y="34226"/>
                </a:lnTo>
                <a:lnTo>
                  <a:pt x="638810" y="34226"/>
                </a:lnTo>
                <a:lnTo>
                  <a:pt x="638810" y="15989"/>
                </a:lnTo>
                <a:lnTo>
                  <a:pt x="636651" y="15989"/>
                </a:lnTo>
                <a:lnTo>
                  <a:pt x="634492" y="23393"/>
                </a:lnTo>
                <a:lnTo>
                  <a:pt x="625475" y="23393"/>
                </a:lnTo>
                <a:lnTo>
                  <a:pt x="625475" y="5156"/>
                </a:lnTo>
                <a:lnTo>
                  <a:pt x="640080" y="5156"/>
                </a:lnTo>
                <a:lnTo>
                  <a:pt x="642874" y="13931"/>
                </a:lnTo>
                <a:lnTo>
                  <a:pt x="645033" y="13931"/>
                </a:lnTo>
                <a:lnTo>
                  <a:pt x="645033" y="0"/>
                </a:lnTo>
                <a:lnTo>
                  <a:pt x="608076" y="0"/>
                </a:lnTo>
                <a:lnTo>
                  <a:pt x="608076" y="2921"/>
                </a:lnTo>
                <a:lnTo>
                  <a:pt x="615188" y="4470"/>
                </a:lnTo>
                <a:lnTo>
                  <a:pt x="615188" y="48666"/>
                </a:lnTo>
                <a:lnTo>
                  <a:pt x="608076" y="50215"/>
                </a:lnTo>
                <a:lnTo>
                  <a:pt x="608076" y="53136"/>
                </a:lnTo>
                <a:lnTo>
                  <a:pt x="645668" y="53136"/>
                </a:lnTo>
                <a:lnTo>
                  <a:pt x="647700" y="37833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115" y="23571"/>
            <a:ext cx="374650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98038" y="1266571"/>
            <a:ext cx="8855710" cy="3867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3.jp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3.jp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2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3.jpg"/><Relationship Id="rId9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079"/>
            <a:ext cx="12218927" cy="684292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09600" y="1752600"/>
            <a:ext cx="11125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Методика формирования естественно-научных представлений и понятий у младшего школьника в рамках изучения курса «Окружающий мир»</a:t>
            </a: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4373" y="4301026"/>
            <a:ext cx="39004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 Black" panose="020B0A04020102020204" pitchFamily="34" charset="0"/>
              </a:rPr>
              <a:t>Преподаватель АПП ЮФУ</a:t>
            </a:r>
          </a:p>
          <a:p>
            <a:r>
              <a:rPr lang="ru-RU" sz="2000" dirty="0" smtClean="0">
                <a:latin typeface="Arial Black" panose="020B0A04020102020204" pitchFamily="34" charset="0"/>
              </a:rPr>
              <a:t>Соловьёва А.Ю.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5558413"/>
            <a:ext cx="2201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/>
              <a:t>Ростов-на-Дону</a:t>
            </a:r>
          </a:p>
          <a:p>
            <a:pPr algn="ctr"/>
            <a:r>
              <a:rPr lang="ru-RU" sz="2000" b="1" dirty="0" smtClean="0"/>
              <a:t>2025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137499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9147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125" y="0"/>
                </a:moveTo>
                <a:lnTo>
                  <a:pt x="0" y="0"/>
                </a:lnTo>
                <a:lnTo>
                  <a:pt x="0" y="15239"/>
                </a:lnTo>
                <a:lnTo>
                  <a:pt x="246760" y="15239"/>
                </a:lnTo>
                <a:lnTo>
                  <a:pt x="246125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771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761" y="0"/>
                </a:moveTo>
                <a:lnTo>
                  <a:pt x="1524" y="0"/>
                </a:lnTo>
                <a:lnTo>
                  <a:pt x="0" y="15239"/>
                </a:lnTo>
                <a:lnTo>
                  <a:pt x="246761" y="15239"/>
                </a:lnTo>
                <a:lnTo>
                  <a:pt x="246761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489947" y="6501384"/>
            <a:ext cx="647700" cy="224154"/>
            <a:chOff x="9489947" y="6501384"/>
            <a:chExt cx="647700" cy="224154"/>
          </a:xfrm>
        </p:grpSpPr>
        <p:sp>
          <p:nvSpPr>
            <p:cNvPr id="5" name="object 5"/>
            <p:cNvSpPr/>
            <p:nvPr/>
          </p:nvSpPr>
          <p:spPr>
            <a:xfrm>
              <a:off x="9489948" y="6658356"/>
              <a:ext cx="647700" cy="67310"/>
            </a:xfrm>
            <a:custGeom>
              <a:avLst/>
              <a:gdLst/>
              <a:ahLst/>
              <a:cxnLst/>
              <a:rect l="l" t="t" r="r" b="b"/>
              <a:pathLst>
                <a:path w="647700" h="67309">
                  <a:moveTo>
                    <a:pt x="56388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6985" y="4470"/>
                  </a:lnTo>
                  <a:lnTo>
                    <a:pt x="6985" y="48666"/>
                  </a:lnTo>
                  <a:lnTo>
                    <a:pt x="0" y="50215"/>
                  </a:lnTo>
                  <a:lnTo>
                    <a:pt x="0" y="53136"/>
                  </a:lnTo>
                  <a:lnTo>
                    <a:pt x="24384" y="53136"/>
                  </a:lnTo>
                  <a:lnTo>
                    <a:pt x="24384" y="50215"/>
                  </a:lnTo>
                  <a:lnTo>
                    <a:pt x="17526" y="48666"/>
                  </a:lnTo>
                  <a:lnTo>
                    <a:pt x="17526" y="5156"/>
                  </a:lnTo>
                  <a:lnTo>
                    <a:pt x="38227" y="5156"/>
                  </a:lnTo>
                  <a:lnTo>
                    <a:pt x="38227" y="48666"/>
                  </a:lnTo>
                  <a:lnTo>
                    <a:pt x="31369" y="50215"/>
                  </a:lnTo>
                  <a:lnTo>
                    <a:pt x="31369" y="53136"/>
                  </a:lnTo>
                  <a:lnTo>
                    <a:pt x="56388" y="53136"/>
                  </a:lnTo>
                  <a:lnTo>
                    <a:pt x="56388" y="50215"/>
                  </a:lnTo>
                  <a:lnTo>
                    <a:pt x="49403" y="48666"/>
                  </a:lnTo>
                  <a:lnTo>
                    <a:pt x="49403" y="4470"/>
                  </a:lnTo>
                  <a:lnTo>
                    <a:pt x="56388" y="2921"/>
                  </a:lnTo>
                  <a:lnTo>
                    <a:pt x="56388" y="0"/>
                  </a:lnTo>
                  <a:close/>
                </a:path>
                <a:path w="647700" h="67309">
                  <a:moveTo>
                    <a:pt x="105156" y="4470"/>
                  </a:moveTo>
                  <a:lnTo>
                    <a:pt x="103886" y="3606"/>
                  </a:lnTo>
                  <a:lnTo>
                    <a:pt x="98806" y="0"/>
                  </a:lnTo>
                  <a:lnTo>
                    <a:pt x="94615" y="0"/>
                  </a:lnTo>
                  <a:lnTo>
                    <a:pt x="94615" y="8763"/>
                  </a:lnTo>
                  <a:lnTo>
                    <a:pt x="94615" y="21158"/>
                  </a:lnTo>
                  <a:lnTo>
                    <a:pt x="93218" y="26136"/>
                  </a:lnTo>
                  <a:lnTo>
                    <a:pt x="88900" y="27686"/>
                  </a:lnTo>
                  <a:lnTo>
                    <a:pt x="82550" y="27686"/>
                  </a:lnTo>
                  <a:lnTo>
                    <a:pt x="82550" y="3606"/>
                  </a:lnTo>
                  <a:lnTo>
                    <a:pt x="87503" y="3606"/>
                  </a:lnTo>
                  <a:lnTo>
                    <a:pt x="88900" y="4470"/>
                  </a:lnTo>
                  <a:lnTo>
                    <a:pt x="91694" y="5156"/>
                  </a:lnTo>
                  <a:lnTo>
                    <a:pt x="94615" y="8763"/>
                  </a:lnTo>
                  <a:lnTo>
                    <a:pt x="94615" y="0"/>
                  </a:lnTo>
                  <a:lnTo>
                    <a:pt x="65532" y="0"/>
                  </a:lnTo>
                  <a:lnTo>
                    <a:pt x="65532" y="2921"/>
                  </a:lnTo>
                  <a:lnTo>
                    <a:pt x="71882" y="4470"/>
                  </a:lnTo>
                  <a:lnTo>
                    <a:pt x="71882" y="48666"/>
                  </a:lnTo>
                  <a:lnTo>
                    <a:pt x="65532" y="50215"/>
                  </a:lnTo>
                  <a:lnTo>
                    <a:pt x="65532" y="53136"/>
                  </a:lnTo>
                  <a:lnTo>
                    <a:pt x="91694" y="53136"/>
                  </a:lnTo>
                  <a:lnTo>
                    <a:pt x="91694" y="50215"/>
                  </a:lnTo>
                  <a:lnTo>
                    <a:pt x="88900" y="49530"/>
                  </a:lnTo>
                  <a:lnTo>
                    <a:pt x="82550" y="48666"/>
                  </a:lnTo>
                  <a:lnTo>
                    <a:pt x="82550" y="30607"/>
                  </a:lnTo>
                  <a:lnTo>
                    <a:pt x="88900" y="30607"/>
                  </a:lnTo>
                  <a:lnTo>
                    <a:pt x="99568" y="29921"/>
                  </a:lnTo>
                  <a:lnTo>
                    <a:pt x="101981" y="27686"/>
                  </a:lnTo>
                  <a:lnTo>
                    <a:pt x="105156" y="24765"/>
                  </a:lnTo>
                  <a:lnTo>
                    <a:pt x="105156" y="4470"/>
                  </a:lnTo>
                  <a:close/>
                </a:path>
                <a:path w="647700" h="67309">
                  <a:moveTo>
                    <a:pt x="167640" y="26149"/>
                  </a:moveTo>
                  <a:lnTo>
                    <a:pt x="165989" y="14935"/>
                  </a:lnTo>
                  <a:lnTo>
                    <a:pt x="161036" y="6731"/>
                  </a:lnTo>
                  <a:lnTo>
                    <a:pt x="155829" y="3467"/>
                  </a:lnTo>
                  <a:lnTo>
                    <a:pt x="155829" y="28333"/>
                  </a:lnTo>
                  <a:lnTo>
                    <a:pt x="155067" y="36220"/>
                  </a:lnTo>
                  <a:lnTo>
                    <a:pt x="152527" y="43281"/>
                  </a:lnTo>
                  <a:lnTo>
                    <a:pt x="148209" y="48361"/>
                  </a:lnTo>
                  <a:lnTo>
                    <a:pt x="141986" y="50292"/>
                  </a:lnTo>
                  <a:lnTo>
                    <a:pt x="141351" y="50292"/>
                  </a:lnTo>
                  <a:lnTo>
                    <a:pt x="127635" y="24815"/>
                  </a:lnTo>
                  <a:lnTo>
                    <a:pt x="128638" y="14935"/>
                  </a:lnTo>
                  <a:lnTo>
                    <a:pt x="131445" y="8229"/>
                  </a:lnTo>
                  <a:lnTo>
                    <a:pt x="135763" y="4381"/>
                  </a:lnTo>
                  <a:lnTo>
                    <a:pt x="141351" y="2844"/>
                  </a:lnTo>
                  <a:lnTo>
                    <a:pt x="147066" y="4622"/>
                  </a:lnTo>
                  <a:lnTo>
                    <a:pt x="151638" y="9182"/>
                  </a:lnTo>
                  <a:lnTo>
                    <a:pt x="154686" y="16954"/>
                  </a:lnTo>
                  <a:lnTo>
                    <a:pt x="155829" y="28333"/>
                  </a:lnTo>
                  <a:lnTo>
                    <a:pt x="155829" y="3467"/>
                  </a:lnTo>
                  <a:lnTo>
                    <a:pt x="154813" y="2844"/>
                  </a:lnTo>
                  <a:lnTo>
                    <a:pt x="153035" y="1701"/>
                  </a:lnTo>
                  <a:lnTo>
                    <a:pt x="141986" y="0"/>
                  </a:lnTo>
                  <a:lnTo>
                    <a:pt x="141351" y="0"/>
                  </a:lnTo>
                  <a:lnTo>
                    <a:pt x="130429" y="1701"/>
                  </a:lnTo>
                  <a:lnTo>
                    <a:pt x="122428" y="6731"/>
                  </a:lnTo>
                  <a:lnTo>
                    <a:pt x="117475" y="14935"/>
                  </a:lnTo>
                  <a:lnTo>
                    <a:pt x="115824" y="26149"/>
                  </a:lnTo>
                  <a:lnTo>
                    <a:pt x="117475" y="37871"/>
                  </a:lnTo>
                  <a:lnTo>
                    <a:pt x="122428" y="46316"/>
                  </a:lnTo>
                  <a:lnTo>
                    <a:pt x="130429" y="51435"/>
                  </a:lnTo>
                  <a:lnTo>
                    <a:pt x="141351" y="53136"/>
                  </a:lnTo>
                  <a:lnTo>
                    <a:pt x="141986" y="53136"/>
                  </a:lnTo>
                  <a:lnTo>
                    <a:pt x="152781" y="51435"/>
                  </a:lnTo>
                  <a:lnTo>
                    <a:pt x="154559" y="50292"/>
                  </a:lnTo>
                  <a:lnTo>
                    <a:pt x="160782" y="46316"/>
                  </a:lnTo>
                  <a:lnTo>
                    <a:pt x="165862" y="37871"/>
                  </a:lnTo>
                  <a:lnTo>
                    <a:pt x="167640" y="26149"/>
                  </a:lnTo>
                  <a:close/>
                </a:path>
                <a:path w="647700" h="67309">
                  <a:moveTo>
                    <a:pt x="227076" y="40398"/>
                  </a:moveTo>
                  <a:lnTo>
                    <a:pt x="225679" y="40398"/>
                  </a:lnTo>
                  <a:lnTo>
                    <a:pt x="223647" y="46774"/>
                  </a:lnTo>
                  <a:lnTo>
                    <a:pt x="216662" y="49618"/>
                  </a:lnTo>
                  <a:lnTo>
                    <a:pt x="210566" y="49618"/>
                  </a:lnTo>
                  <a:lnTo>
                    <a:pt x="202438" y="47561"/>
                  </a:lnTo>
                  <a:lnTo>
                    <a:pt x="196469" y="42164"/>
                  </a:lnTo>
                  <a:lnTo>
                    <a:pt x="192786" y="34632"/>
                  </a:lnTo>
                  <a:lnTo>
                    <a:pt x="191516" y="26149"/>
                  </a:lnTo>
                  <a:lnTo>
                    <a:pt x="192659" y="17246"/>
                  </a:lnTo>
                  <a:lnTo>
                    <a:pt x="195834" y="10058"/>
                  </a:lnTo>
                  <a:lnTo>
                    <a:pt x="200914" y="5257"/>
                  </a:lnTo>
                  <a:lnTo>
                    <a:pt x="207772" y="3517"/>
                  </a:lnTo>
                  <a:lnTo>
                    <a:pt x="216027" y="3517"/>
                  </a:lnTo>
                  <a:lnTo>
                    <a:pt x="221615" y="8547"/>
                  </a:lnTo>
                  <a:lnTo>
                    <a:pt x="222885" y="16929"/>
                  </a:lnTo>
                  <a:lnTo>
                    <a:pt x="225679" y="16929"/>
                  </a:lnTo>
                  <a:lnTo>
                    <a:pt x="225679" y="2844"/>
                  </a:lnTo>
                  <a:lnTo>
                    <a:pt x="222250" y="2844"/>
                  </a:lnTo>
                  <a:lnTo>
                    <a:pt x="217551" y="1346"/>
                  </a:lnTo>
                  <a:lnTo>
                    <a:pt x="212090" y="0"/>
                  </a:lnTo>
                  <a:lnTo>
                    <a:pt x="206502" y="0"/>
                  </a:lnTo>
                  <a:lnTo>
                    <a:pt x="196215" y="1524"/>
                  </a:lnTo>
                  <a:lnTo>
                    <a:pt x="187833" y="6146"/>
                  </a:lnTo>
                  <a:lnTo>
                    <a:pt x="181991" y="14084"/>
                  </a:lnTo>
                  <a:lnTo>
                    <a:pt x="179832" y="25476"/>
                  </a:lnTo>
                  <a:lnTo>
                    <a:pt x="181737" y="37020"/>
                  </a:lnTo>
                  <a:lnTo>
                    <a:pt x="187325" y="45720"/>
                  </a:lnTo>
                  <a:lnTo>
                    <a:pt x="195707" y="51231"/>
                  </a:lnTo>
                  <a:lnTo>
                    <a:pt x="206502" y="53136"/>
                  </a:lnTo>
                  <a:lnTo>
                    <a:pt x="218186" y="53136"/>
                  </a:lnTo>
                  <a:lnTo>
                    <a:pt x="222250" y="50292"/>
                  </a:lnTo>
                  <a:lnTo>
                    <a:pt x="227076" y="48120"/>
                  </a:lnTo>
                  <a:lnTo>
                    <a:pt x="227076" y="40398"/>
                  </a:lnTo>
                  <a:close/>
                </a:path>
                <a:path w="647700" h="67309">
                  <a:moveTo>
                    <a:pt x="278892" y="29921"/>
                  </a:moveTo>
                  <a:lnTo>
                    <a:pt x="275209" y="27000"/>
                  </a:lnTo>
                  <a:lnTo>
                    <a:pt x="274066" y="26136"/>
                  </a:lnTo>
                  <a:lnTo>
                    <a:pt x="268478" y="25666"/>
                  </a:lnTo>
                  <a:lnTo>
                    <a:pt x="268478" y="32664"/>
                  </a:lnTo>
                  <a:lnTo>
                    <a:pt x="268478" y="45059"/>
                  </a:lnTo>
                  <a:lnTo>
                    <a:pt x="265938" y="49530"/>
                  </a:lnTo>
                  <a:lnTo>
                    <a:pt x="257683" y="49530"/>
                  </a:lnTo>
                  <a:lnTo>
                    <a:pt x="255524" y="47980"/>
                  </a:lnTo>
                  <a:lnTo>
                    <a:pt x="254254" y="46596"/>
                  </a:lnTo>
                  <a:lnTo>
                    <a:pt x="254254" y="27000"/>
                  </a:lnTo>
                  <a:lnTo>
                    <a:pt x="260477" y="27000"/>
                  </a:lnTo>
                  <a:lnTo>
                    <a:pt x="265938" y="28384"/>
                  </a:lnTo>
                  <a:lnTo>
                    <a:pt x="268478" y="32664"/>
                  </a:lnTo>
                  <a:lnTo>
                    <a:pt x="268478" y="25666"/>
                  </a:lnTo>
                  <a:lnTo>
                    <a:pt x="265938" y="25450"/>
                  </a:lnTo>
                  <a:lnTo>
                    <a:pt x="265938" y="24765"/>
                  </a:lnTo>
                  <a:lnTo>
                    <a:pt x="268986" y="24079"/>
                  </a:lnTo>
                  <a:lnTo>
                    <a:pt x="272034" y="23393"/>
                  </a:lnTo>
                  <a:lnTo>
                    <a:pt x="276733" y="18910"/>
                  </a:lnTo>
                  <a:lnTo>
                    <a:pt x="276733" y="3606"/>
                  </a:lnTo>
                  <a:lnTo>
                    <a:pt x="270002" y="0"/>
                  </a:lnTo>
                  <a:lnTo>
                    <a:pt x="265938" y="0"/>
                  </a:lnTo>
                  <a:lnTo>
                    <a:pt x="265938" y="8089"/>
                  </a:lnTo>
                  <a:lnTo>
                    <a:pt x="265938" y="18237"/>
                  </a:lnTo>
                  <a:lnTo>
                    <a:pt x="264414" y="22529"/>
                  </a:lnTo>
                  <a:lnTo>
                    <a:pt x="260477" y="23393"/>
                  </a:lnTo>
                  <a:lnTo>
                    <a:pt x="259588" y="23393"/>
                  </a:lnTo>
                  <a:lnTo>
                    <a:pt x="258953" y="24079"/>
                  </a:lnTo>
                  <a:lnTo>
                    <a:pt x="254254" y="24079"/>
                  </a:lnTo>
                  <a:lnTo>
                    <a:pt x="254254" y="3606"/>
                  </a:lnTo>
                  <a:lnTo>
                    <a:pt x="258318" y="3606"/>
                  </a:lnTo>
                  <a:lnTo>
                    <a:pt x="260477" y="4470"/>
                  </a:lnTo>
                  <a:lnTo>
                    <a:pt x="263779" y="5156"/>
                  </a:lnTo>
                  <a:lnTo>
                    <a:pt x="265938" y="8089"/>
                  </a:lnTo>
                  <a:lnTo>
                    <a:pt x="265938" y="0"/>
                  </a:lnTo>
                  <a:lnTo>
                    <a:pt x="237744" y="0"/>
                  </a:lnTo>
                  <a:lnTo>
                    <a:pt x="237744" y="2921"/>
                  </a:lnTo>
                  <a:lnTo>
                    <a:pt x="243840" y="4470"/>
                  </a:lnTo>
                  <a:lnTo>
                    <a:pt x="243840" y="48666"/>
                  </a:lnTo>
                  <a:lnTo>
                    <a:pt x="237744" y="50215"/>
                  </a:lnTo>
                  <a:lnTo>
                    <a:pt x="237744" y="53136"/>
                  </a:lnTo>
                  <a:lnTo>
                    <a:pt x="271272" y="53136"/>
                  </a:lnTo>
                  <a:lnTo>
                    <a:pt x="276593" y="49530"/>
                  </a:lnTo>
                  <a:lnTo>
                    <a:pt x="278892" y="47980"/>
                  </a:lnTo>
                  <a:lnTo>
                    <a:pt x="278892" y="29921"/>
                  </a:lnTo>
                  <a:close/>
                </a:path>
                <a:path w="647700" h="67309">
                  <a:moveTo>
                    <a:pt x="329184" y="37833"/>
                  </a:moveTo>
                  <a:lnTo>
                    <a:pt x="326390" y="37833"/>
                  </a:lnTo>
                  <a:lnTo>
                    <a:pt x="323088" y="47980"/>
                  </a:lnTo>
                  <a:lnTo>
                    <a:pt x="307340" y="47980"/>
                  </a:lnTo>
                  <a:lnTo>
                    <a:pt x="307340" y="27000"/>
                  </a:lnTo>
                  <a:lnTo>
                    <a:pt x="316103" y="27000"/>
                  </a:lnTo>
                  <a:lnTo>
                    <a:pt x="318262" y="34226"/>
                  </a:lnTo>
                  <a:lnTo>
                    <a:pt x="320929" y="34226"/>
                  </a:lnTo>
                  <a:lnTo>
                    <a:pt x="320294" y="31305"/>
                  </a:lnTo>
                  <a:lnTo>
                    <a:pt x="320294" y="18910"/>
                  </a:lnTo>
                  <a:lnTo>
                    <a:pt x="320929" y="15989"/>
                  </a:lnTo>
                  <a:lnTo>
                    <a:pt x="318262" y="15989"/>
                  </a:lnTo>
                  <a:lnTo>
                    <a:pt x="316103" y="23393"/>
                  </a:lnTo>
                  <a:lnTo>
                    <a:pt x="307340" y="23393"/>
                  </a:lnTo>
                  <a:lnTo>
                    <a:pt x="307340" y="5156"/>
                  </a:lnTo>
                  <a:lnTo>
                    <a:pt x="322326" y="5156"/>
                  </a:lnTo>
                  <a:lnTo>
                    <a:pt x="324358" y="13931"/>
                  </a:lnTo>
                  <a:lnTo>
                    <a:pt x="327152" y="13931"/>
                  </a:lnTo>
                  <a:lnTo>
                    <a:pt x="326390" y="0"/>
                  </a:lnTo>
                  <a:lnTo>
                    <a:pt x="291084" y="0"/>
                  </a:lnTo>
                  <a:lnTo>
                    <a:pt x="291084" y="2921"/>
                  </a:lnTo>
                  <a:lnTo>
                    <a:pt x="297180" y="4470"/>
                  </a:lnTo>
                  <a:lnTo>
                    <a:pt x="297180" y="48666"/>
                  </a:lnTo>
                  <a:lnTo>
                    <a:pt x="291084" y="50215"/>
                  </a:lnTo>
                  <a:lnTo>
                    <a:pt x="291084" y="53136"/>
                  </a:lnTo>
                  <a:lnTo>
                    <a:pt x="327152" y="53136"/>
                  </a:lnTo>
                  <a:lnTo>
                    <a:pt x="329184" y="37833"/>
                  </a:lnTo>
                  <a:close/>
                </a:path>
                <a:path w="647700" h="67309">
                  <a:moveTo>
                    <a:pt x="420624" y="47498"/>
                  </a:moveTo>
                  <a:lnTo>
                    <a:pt x="412242" y="47498"/>
                  </a:lnTo>
                  <a:lnTo>
                    <a:pt x="412242" y="4368"/>
                  </a:lnTo>
                  <a:lnTo>
                    <a:pt x="419862" y="2844"/>
                  </a:lnTo>
                  <a:lnTo>
                    <a:pt x="419862" y="0"/>
                  </a:lnTo>
                  <a:lnTo>
                    <a:pt x="394970" y="0"/>
                  </a:lnTo>
                  <a:lnTo>
                    <a:pt x="394970" y="2844"/>
                  </a:lnTo>
                  <a:lnTo>
                    <a:pt x="401828" y="4368"/>
                  </a:lnTo>
                  <a:lnTo>
                    <a:pt x="401828" y="47498"/>
                  </a:lnTo>
                  <a:lnTo>
                    <a:pt x="384683" y="47498"/>
                  </a:lnTo>
                  <a:lnTo>
                    <a:pt x="384683" y="4368"/>
                  </a:lnTo>
                  <a:lnTo>
                    <a:pt x="391541" y="2844"/>
                  </a:lnTo>
                  <a:lnTo>
                    <a:pt x="391541" y="0"/>
                  </a:lnTo>
                  <a:lnTo>
                    <a:pt x="367411" y="0"/>
                  </a:lnTo>
                  <a:lnTo>
                    <a:pt x="367411" y="2844"/>
                  </a:lnTo>
                  <a:lnTo>
                    <a:pt x="374269" y="4368"/>
                  </a:lnTo>
                  <a:lnTo>
                    <a:pt x="374269" y="47498"/>
                  </a:lnTo>
                  <a:lnTo>
                    <a:pt x="357124" y="47498"/>
                  </a:lnTo>
                  <a:lnTo>
                    <a:pt x="357124" y="4368"/>
                  </a:lnTo>
                  <a:lnTo>
                    <a:pt x="363982" y="2844"/>
                  </a:lnTo>
                  <a:lnTo>
                    <a:pt x="363982" y="0"/>
                  </a:lnTo>
                  <a:lnTo>
                    <a:pt x="339852" y="0"/>
                  </a:lnTo>
                  <a:lnTo>
                    <a:pt x="339852" y="2844"/>
                  </a:lnTo>
                  <a:lnTo>
                    <a:pt x="346710" y="4368"/>
                  </a:lnTo>
                  <a:lnTo>
                    <a:pt x="346710" y="47498"/>
                  </a:lnTo>
                  <a:lnTo>
                    <a:pt x="339852" y="49009"/>
                  </a:lnTo>
                  <a:lnTo>
                    <a:pt x="339852" y="51866"/>
                  </a:lnTo>
                  <a:lnTo>
                    <a:pt x="414401" y="51866"/>
                  </a:lnTo>
                  <a:lnTo>
                    <a:pt x="414401" y="66802"/>
                  </a:lnTo>
                  <a:lnTo>
                    <a:pt x="417195" y="66802"/>
                  </a:lnTo>
                  <a:lnTo>
                    <a:pt x="420624" y="47498"/>
                  </a:lnTo>
                  <a:close/>
                </a:path>
                <a:path w="647700" h="67309">
                  <a:moveTo>
                    <a:pt x="467868" y="37833"/>
                  </a:moveTo>
                  <a:lnTo>
                    <a:pt x="465836" y="37833"/>
                  </a:lnTo>
                  <a:lnTo>
                    <a:pt x="461772" y="47980"/>
                  </a:lnTo>
                  <a:lnTo>
                    <a:pt x="446151" y="47980"/>
                  </a:lnTo>
                  <a:lnTo>
                    <a:pt x="446151" y="27000"/>
                  </a:lnTo>
                  <a:lnTo>
                    <a:pt x="455041" y="27000"/>
                  </a:lnTo>
                  <a:lnTo>
                    <a:pt x="457073" y="34226"/>
                  </a:lnTo>
                  <a:lnTo>
                    <a:pt x="459613" y="34226"/>
                  </a:lnTo>
                  <a:lnTo>
                    <a:pt x="459613" y="31305"/>
                  </a:lnTo>
                  <a:lnTo>
                    <a:pt x="458978" y="28384"/>
                  </a:lnTo>
                  <a:lnTo>
                    <a:pt x="458978" y="21831"/>
                  </a:lnTo>
                  <a:lnTo>
                    <a:pt x="459613" y="18910"/>
                  </a:lnTo>
                  <a:lnTo>
                    <a:pt x="459613" y="15989"/>
                  </a:lnTo>
                  <a:lnTo>
                    <a:pt x="457708" y="15989"/>
                  </a:lnTo>
                  <a:lnTo>
                    <a:pt x="455041" y="23393"/>
                  </a:lnTo>
                  <a:lnTo>
                    <a:pt x="446151" y="23393"/>
                  </a:lnTo>
                  <a:lnTo>
                    <a:pt x="446151" y="5156"/>
                  </a:lnTo>
                  <a:lnTo>
                    <a:pt x="461137" y="5156"/>
                  </a:lnTo>
                  <a:lnTo>
                    <a:pt x="463169" y="13931"/>
                  </a:lnTo>
                  <a:lnTo>
                    <a:pt x="465836" y="13931"/>
                  </a:lnTo>
                  <a:lnTo>
                    <a:pt x="465074" y="0"/>
                  </a:lnTo>
                  <a:lnTo>
                    <a:pt x="429768" y="0"/>
                  </a:lnTo>
                  <a:lnTo>
                    <a:pt x="429768" y="2921"/>
                  </a:lnTo>
                  <a:lnTo>
                    <a:pt x="435864" y="4470"/>
                  </a:lnTo>
                  <a:lnTo>
                    <a:pt x="435864" y="48666"/>
                  </a:lnTo>
                  <a:lnTo>
                    <a:pt x="429768" y="50215"/>
                  </a:lnTo>
                  <a:lnTo>
                    <a:pt x="429768" y="53136"/>
                  </a:lnTo>
                  <a:lnTo>
                    <a:pt x="466598" y="53136"/>
                  </a:lnTo>
                  <a:lnTo>
                    <a:pt x="467868" y="37833"/>
                  </a:lnTo>
                  <a:close/>
                </a:path>
                <a:path w="647700" h="67309">
                  <a:moveTo>
                    <a:pt x="534924" y="0"/>
                  </a:moveTo>
                  <a:lnTo>
                    <a:pt x="509905" y="0"/>
                  </a:lnTo>
                  <a:lnTo>
                    <a:pt x="509905" y="2921"/>
                  </a:lnTo>
                  <a:lnTo>
                    <a:pt x="517398" y="4470"/>
                  </a:lnTo>
                  <a:lnTo>
                    <a:pt x="517398" y="23393"/>
                  </a:lnTo>
                  <a:lnTo>
                    <a:pt x="495808" y="23393"/>
                  </a:lnTo>
                  <a:lnTo>
                    <a:pt x="495808" y="4470"/>
                  </a:lnTo>
                  <a:lnTo>
                    <a:pt x="503555" y="2921"/>
                  </a:lnTo>
                  <a:lnTo>
                    <a:pt x="503555" y="0"/>
                  </a:lnTo>
                  <a:lnTo>
                    <a:pt x="478536" y="0"/>
                  </a:lnTo>
                  <a:lnTo>
                    <a:pt x="478536" y="2921"/>
                  </a:lnTo>
                  <a:lnTo>
                    <a:pt x="485521" y="4470"/>
                  </a:lnTo>
                  <a:lnTo>
                    <a:pt x="485521" y="48666"/>
                  </a:lnTo>
                  <a:lnTo>
                    <a:pt x="478536" y="50215"/>
                  </a:lnTo>
                  <a:lnTo>
                    <a:pt x="478536" y="53136"/>
                  </a:lnTo>
                  <a:lnTo>
                    <a:pt x="503555" y="53136"/>
                  </a:lnTo>
                  <a:lnTo>
                    <a:pt x="503555" y="50215"/>
                  </a:lnTo>
                  <a:lnTo>
                    <a:pt x="495808" y="48666"/>
                  </a:lnTo>
                  <a:lnTo>
                    <a:pt x="495808" y="27686"/>
                  </a:lnTo>
                  <a:lnTo>
                    <a:pt x="517398" y="27686"/>
                  </a:lnTo>
                  <a:lnTo>
                    <a:pt x="517398" y="48666"/>
                  </a:lnTo>
                  <a:lnTo>
                    <a:pt x="509905" y="50215"/>
                  </a:lnTo>
                  <a:lnTo>
                    <a:pt x="509905" y="53136"/>
                  </a:lnTo>
                  <a:lnTo>
                    <a:pt x="534924" y="53136"/>
                  </a:lnTo>
                  <a:lnTo>
                    <a:pt x="534924" y="50215"/>
                  </a:lnTo>
                  <a:lnTo>
                    <a:pt x="527939" y="48666"/>
                  </a:lnTo>
                  <a:lnTo>
                    <a:pt x="527939" y="4470"/>
                  </a:lnTo>
                  <a:lnTo>
                    <a:pt x="534924" y="2921"/>
                  </a:lnTo>
                  <a:lnTo>
                    <a:pt x="534924" y="0"/>
                  </a:lnTo>
                  <a:close/>
                </a:path>
                <a:path w="647700" h="67309">
                  <a:moveTo>
                    <a:pt x="600456" y="0"/>
                  </a:moveTo>
                  <a:lnTo>
                    <a:pt x="575437" y="0"/>
                  </a:lnTo>
                  <a:lnTo>
                    <a:pt x="575437" y="2921"/>
                  </a:lnTo>
                  <a:lnTo>
                    <a:pt x="583184" y="4470"/>
                  </a:lnTo>
                  <a:lnTo>
                    <a:pt x="583184" y="5156"/>
                  </a:lnTo>
                  <a:lnTo>
                    <a:pt x="561594" y="40754"/>
                  </a:lnTo>
                  <a:lnTo>
                    <a:pt x="561594" y="4470"/>
                  </a:lnTo>
                  <a:lnTo>
                    <a:pt x="569087" y="2921"/>
                  </a:lnTo>
                  <a:lnTo>
                    <a:pt x="569087" y="0"/>
                  </a:lnTo>
                  <a:lnTo>
                    <a:pt x="544068" y="0"/>
                  </a:lnTo>
                  <a:lnTo>
                    <a:pt x="544068" y="2921"/>
                  </a:lnTo>
                  <a:lnTo>
                    <a:pt x="551053" y="4470"/>
                  </a:lnTo>
                  <a:lnTo>
                    <a:pt x="551053" y="48666"/>
                  </a:lnTo>
                  <a:lnTo>
                    <a:pt x="544068" y="50215"/>
                  </a:lnTo>
                  <a:lnTo>
                    <a:pt x="544068" y="53136"/>
                  </a:lnTo>
                  <a:lnTo>
                    <a:pt x="569087" y="53136"/>
                  </a:lnTo>
                  <a:lnTo>
                    <a:pt x="569087" y="50215"/>
                  </a:lnTo>
                  <a:lnTo>
                    <a:pt x="561594" y="48666"/>
                  </a:lnTo>
                  <a:lnTo>
                    <a:pt x="561594" y="47980"/>
                  </a:lnTo>
                  <a:lnTo>
                    <a:pt x="583184" y="12382"/>
                  </a:lnTo>
                  <a:lnTo>
                    <a:pt x="583184" y="48666"/>
                  </a:lnTo>
                  <a:lnTo>
                    <a:pt x="575437" y="50215"/>
                  </a:lnTo>
                  <a:lnTo>
                    <a:pt x="575437" y="53136"/>
                  </a:lnTo>
                  <a:lnTo>
                    <a:pt x="600456" y="53136"/>
                  </a:lnTo>
                  <a:lnTo>
                    <a:pt x="600456" y="50215"/>
                  </a:lnTo>
                  <a:lnTo>
                    <a:pt x="593471" y="48666"/>
                  </a:lnTo>
                  <a:lnTo>
                    <a:pt x="593471" y="4470"/>
                  </a:lnTo>
                  <a:lnTo>
                    <a:pt x="600456" y="2921"/>
                  </a:lnTo>
                  <a:lnTo>
                    <a:pt x="600456" y="0"/>
                  </a:lnTo>
                  <a:close/>
                </a:path>
                <a:path w="647700" h="67309">
                  <a:moveTo>
                    <a:pt x="647700" y="37833"/>
                  </a:moveTo>
                  <a:lnTo>
                    <a:pt x="645033" y="37833"/>
                  </a:lnTo>
                  <a:lnTo>
                    <a:pt x="640842" y="47980"/>
                  </a:lnTo>
                  <a:lnTo>
                    <a:pt x="625475" y="47980"/>
                  </a:lnTo>
                  <a:lnTo>
                    <a:pt x="625475" y="27000"/>
                  </a:lnTo>
                  <a:lnTo>
                    <a:pt x="634492" y="27000"/>
                  </a:lnTo>
                  <a:lnTo>
                    <a:pt x="636651" y="34226"/>
                  </a:lnTo>
                  <a:lnTo>
                    <a:pt x="638810" y="34226"/>
                  </a:lnTo>
                  <a:lnTo>
                    <a:pt x="638810" y="15989"/>
                  </a:lnTo>
                  <a:lnTo>
                    <a:pt x="636651" y="15989"/>
                  </a:lnTo>
                  <a:lnTo>
                    <a:pt x="634492" y="23393"/>
                  </a:lnTo>
                  <a:lnTo>
                    <a:pt x="625475" y="23393"/>
                  </a:lnTo>
                  <a:lnTo>
                    <a:pt x="625475" y="5156"/>
                  </a:lnTo>
                  <a:lnTo>
                    <a:pt x="640080" y="5156"/>
                  </a:lnTo>
                  <a:lnTo>
                    <a:pt x="642874" y="13931"/>
                  </a:lnTo>
                  <a:lnTo>
                    <a:pt x="645033" y="13931"/>
                  </a:lnTo>
                  <a:lnTo>
                    <a:pt x="645033" y="0"/>
                  </a:lnTo>
                  <a:lnTo>
                    <a:pt x="608076" y="0"/>
                  </a:lnTo>
                  <a:lnTo>
                    <a:pt x="608076" y="2921"/>
                  </a:lnTo>
                  <a:lnTo>
                    <a:pt x="615188" y="4470"/>
                  </a:lnTo>
                  <a:lnTo>
                    <a:pt x="615188" y="48666"/>
                  </a:lnTo>
                  <a:lnTo>
                    <a:pt x="608076" y="50215"/>
                  </a:lnTo>
                  <a:lnTo>
                    <a:pt x="608076" y="53136"/>
                  </a:lnTo>
                  <a:lnTo>
                    <a:pt x="645668" y="53136"/>
                  </a:lnTo>
                  <a:lnTo>
                    <a:pt x="647700" y="37833"/>
                  </a:lnTo>
                  <a:close/>
                </a:path>
              </a:pathLst>
            </a:custGeom>
            <a:solidFill>
              <a:srgbClr val="2946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2743" y="6501384"/>
              <a:ext cx="103631" cy="13106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335" y="2982656"/>
            <a:ext cx="1759356" cy="178575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761" y="5196078"/>
            <a:ext cx="2334895" cy="731520"/>
          </a:xfrm>
          <a:custGeom>
            <a:avLst/>
            <a:gdLst/>
            <a:ahLst/>
            <a:cxnLst/>
            <a:rect l="l" t="t" r="r" b="b"/>
            <a:pathLst>
              <a:path w="2334895" h="731520">
                <a:moveTo>
                  <a:pt x="0" y="121920"/>
                </a:moveTo>
                <a:lnTo>
                  <a:pt x="9581" y="74473"/>
                </a:lnTo>
                <a:lnTo>
                  <a:pt x="35709" y="35718"/>
                </a:lnTo>
                <a:lnTo>
                  <a:pt x="74463" y="9584"/>
                </a:lnTo>
                <a:lnTo>
                  <a:pt x="121921" y="0"/>
                </a:lnTo>
                <a:lnTo>
                  <a:pt x="2212848" y="0"/>
                </a:lnTo>
                <a:lnTo>
                  <a:pt x="2260294" y="9584"/>
                </a:lnTo>
                <a:lnTo>
                  <a:pt x="2299049" y="35718"/>
                </a:lnTo>
                <a:lnTo>
                  <a:pt x="2325183" y="74473"/>
                </a:lnTo>
                <a:lnTo>
                  <a:pt x="2334768" y="121920"/>
                </a:lnTo>
                <a:lnTo>
                  <a:pt x="2334768" y="609600"/>
                </a:lnTo>
                <a:lnTo>
                  <a:pt x="2325183" y="657057"/>
                </a:lnTo>
                <a:lnTo>
                  <a:pt x="2299049" y="695810"/>
                </a:lnTo>
                <a:lnTo>
                  <a:pt x="2260294" y="721939"/>
                </a:lnTo>
                <a:lnTo>
                  <a:pt x="2212848" y="731520"/>
                </a:lnTo>
                <a:lnTo>
                  <a:pt x="121921" y="731520"/>
                </a:lnTo>
                <a:lnTo>
                  <a:pt x="74463" y="721939"/>
                </a:lnTo>
                <a:lnTo>
                  <a:pt x="35709" y="695810"/>
                </a:lnTo>
                <a:lnTo>
                  <a:pt x="9581" y="657057"/>
                </a:lnTo>
                <a:lnTo>
                  <a:pt x="0" y="609600"/>
                </a:lnTo>
                <a:lnTo>
                  <a:pt x="0" y="121920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17470" y="2775966"/>
            <a:ext cx="8784590" cy="798830"/>
          </a:xfrm>
          <a:custGeom>
            <a:avLst/>
            <a:gdLst/>
            <a:ahLst/>
            <a:cxnLst/>
            <a:rect l="l" t="t" r="r" b="b"/>
            <a:pathLst>
              <a:path w="8784590" h="798829">
                <a:moveTo>
                  <a:pt x="0" y="133096"/>
                </a:moveTo>
                <a:lnTo>
                  <a:pt x="6782" y="91017"/>
                </a:lnTo>
                <a:lnTo>
                  <a:pt x="25672" y="54479"/>
                </a:lnTo>
                <a:lnTo>
                  <a:pt x="54479" y="25672"/>
                </a:lnTo>
                <a:lnTo>
                  <a:pt x="91017" y="6782"/>
                </a:lnTo>
                <a:lnTo>
                  <a:pt x="133096" y="0"/>
                </a:lnTo>
                <a:lnTo>
                  <a:pt x="8651240" y="0"/>
                </a:lnTo>
                <a:lnTo>
                  <a:pt x="8693318" y="6782"/>
                </a:lnTo>
                <a:lnTo>
                  <a:pt x="8729856" y="25672"/>
                </a:lnTo>
                <a:lnTo>
                  <a:pt x="8758663" y="54479"/>
                </a:lnTo>
                <a:lnTo>
                  <a:pt x="8777553" y="91017"/>
                </a:lnTo>
                <a:lnTo>
                  <a:pt x="8784336" y="133096"/>
                </a:lnTo>
                <a:lnTo>
                  <a:pt x="8784336" y="665480"/>
                </a:lnTo>
                <a:lnTo>
                  <a:pt x="8777553" y="707558"/>
                </a:lnTo>
                <a:lnTo>
                  <a:pt x="8758663" y="744096"/>
                </a:lnTo>
                <a:lnTo>
                  <a:pt x="8729856" y="772903"/>
                </a:lnTo>
                <a:lnTo>
                  <a:pt x="8693318" y="791793"/>
                </a:lnTo>
                <a:lnTo>
                  <a:pt x="8651240" y="798576"/>
                </a:lnTo>
                <a:lnTo>
                  <a:pt x="133096" y="798576"/>
                </a:lnTo>
                <a:lnTo>
                  <a:pt x="91017" y="791793"/>
                </a:lnTo>
                <a:lnTo>
                  <a:pt x="54479" y="772903"/>
                </a:lnTo>
                <a:lnTo>
                  <a:pt x="25672" y="744096"/>
                </a:lnTo>
                <a:lnTo>
                  <a:pt x="6782" y="707558"/>
                </a:lnTo>
                <a:lnTo>
                  <a:pt x="0" y="665480"/>
                </a:lnTo>
                <a:lnTo>
                  <a:pt x="0" y="133096"/>
                </a:lnTo>
                <a:close/>
              </a:path>
            </a:pathLst>
          </a:custGeom>
          <a:ln w="25908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2640901" y="4029265"/>
            <a:ext cx="2531745" cy="570865"/>
            <a:chOff x="2640901" y="4029265"/>
            <a:chExt cx="2531745" cy="570865"/>
          </a:xfrm>
        </p:grpSpPr>
        <p:sp>
          <p:nvSpPr>
            <p:cNvPr id="12" name="object 12"/>
            <p:cNvSpPr/>
            <p:nvPr/>
          </p:nvSpPr>
          <p:spPr>
            <a:xfrm>
              <a:off x="2645664" y="4034028"/>
              <a:ext cx="2522220" cy="561340"/>
            </a:xfrm>
            <a:custGeom>
              <a:avLst/>
              <a:gdLst/>
              <a:ahLst/>
              <a:cxnLst/>
              <a:rect l="l" t="t" r="r" b="b"/>
              <a:pathLst>
                <a:path w="2522220" h="561339">
                  <a:moveTo>
                    <a:pt x="2428748" y="0"/>
                  </a:moveTo>
                  <a:lnTo>
                    <a:pt x="93472" y="0"/>
                  </a:lnTo>
                  <a:lnTo>
                    <a:pt x="57114" y="7354"/>
                  </a:lnTo>
                  <a:lnTo>
                    <a:pt x="27400" y="27400"/>
                  </a:lnTo>
                  <a:lnTo>
                    <a:pt x="7354" y="57114"/>
                  </a:lnTo>
                  <a:lnTo>
                    <a:pt x="0" y="93472"/>
                  </a:lnTo>
                  <a:lnTo>
                    <a:pt x="0" y="467360"/>
                  </a:lnTo>
                  <a:lnTo>
                    <a:pt x="7354" y="503717"/>
                  </a:lnTo>
                  <a:lnTo>
                    <a:pt x="27400" y="533431"/>
                  </a:lnTo>
                  <a:lnTo>
                    <a:pt x="57114" y="553477"/>
                  </a:lnTo>
                  <a:lnTo>
                    <a:pt x="93472" y="560832"/>
                  </a:lnTo>
                  <a:lnTo>
                    <a:pt x="2428748" y="560832"/>
                  </a:lnTo>
                  <a:lnTo>
                    <a:pt x="2465105" y="553477"/>
                  </a:lnTo>
                  <a:lnTo>
                    <a:pt x="2494819" y="533431"/>
                  </a:lnTo>
                  <a:lnTo>
                    <a:pt x="2514865" y="503717"/>
                  </a:lnTo>
                  <a:lnTo>
                    <a:pt x="2522220" y="467360"/>
                  </a:lnTo>
                  <a:lnTo>
                    <a:pt x="2522220" y="93472"/>
                  </a:lnTo>
                  <a:lnTo>
                    <a:pt x="2514865" y="57114"/>
                  </a:lnTo>
                  <a:lnTo>
                    <a:pt x="2494819" y="27400"/>
                  </a:lnTo>
                  <a:lnTo>
                    <a:pt x="2465105" y="7354"/>
                  </a:lnTo>
                  <a:lnTo>
                    <a:pt x="2428748" y="0"/>
                  </a:lnTo>
                  <a:close/>
                </a:path>
              </a:pathLst>
            </a:custGeom>
            <a:solidFill>
              <a:srgbClr val="FFFF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645664" y="4034028"/>
              <a:ext cx="2522220" cy="561340"/>
            </a:xfrm>
            <a:custGeom>
              <a:avLst/>
              <a:gdLst/>
              <a:ahLst/>
              <a:cxnLst/>
              <a:rect l="l" t="t" r="r" b="b"/>
              <a:pathLst>
                <a:path w="2522220" h="561339">
                  <a:moveTo>
                    <a:pt x="0" y="93472"/>
                  </a:moveTo>
                  <a:lnTo>
                    <a:pt x="7354" y="57114"/>
                  </a:lnTo>
                  <a:lnTo>
                    <a:pt x="27400" y="27400"/>
                  </a:lnTo>
                  <a:lnTo>
                    <a:pt x="57114" y="7354"/>
                  </a:lnTo>
                  <a:lnTo>
                    <a:pt x="93472" y="0"/>
                  </a:lnTo>
                  <a:lnTo>
                    <a:pt x="2428748" y="0"/>
                  </a:lnTo>
                  <a:lnTo>
                    <a:pt x="2465105" y="7354"/>
                  </a:lnTo>
                  <a:lnTo>
                    <a:pt x="2494819" y="27400"/>
                  </a:lnTo>
                  <a:lnTo>
                    <a:pt x="2514865" y="57114"/>
                  </a:lnTo>
                  <a:lnTo>
                    <a:pt x="2522220" y="93472"/>
                  </a:lnTo>
                  <a:lnTo>
                    <a:pt x="2522220" y="467360"/>
                  </a:lnTo>
                  <a:lnTo>
                    <a:pt x="2514865" y="503717"/>
                  </a:lnTo>
                  <a:lnTo>
                    <a:pt x="2494819" y="533431"/>
                  </a:lnTo>
                  <a:lnTo>
                    <a:pt x="2465105" y="553477"/>
                  </a:lnTo>
                  <a:lnTo>
                    <a:pt x="2428748" y="560832"/>
                  </a:lnTo>
                  <a:lnTo>
                    <a:pt x="93472" y="560832"/>
                  </a:lnTo>
                  <a:lnTo>
                    <a:pt x="57114" y="553477"/>
                  </a:lnTo>
                  <a:lnTo>
                    <a:pt x="27400" y="533431"/>
                  </a:lnTo>
                  <a:lnTo>
                    <a:pt x="7354" y="503717"/>
                  </a:lnTo>
                  <a:lnTo>
                    <a:pt x="0" y="467360"/>
                  </a:lnTo>
                  <a:lnTo>
                    <a:pt x="0" y="93472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5410009" y="4033837"/>
            <a:ext cx="2484755" cy="568960"/>
            <a:chOff x="5410009" y="4033837"/>
            <a:chExt cx="2484755" cy="568960"/>
          </a:xfrm>
        </p:grpSpPr>
        <p:sp>
          <p:nvSpPr>
            <p:cNvPr id="15" name="object 15"/>
            <p:cNvSpPr/>
            <p:nvPr/>
          </p:nvSpPr>
          <p:spPr>
            <a:xfrm>
              <a:off x="5414771" y="4038600"/>
              <a:ext cx="2475230" cy="559435"/>
            </a:xfrm>
            <a:custGeom>
              <a:avLst/>
              <a:gdLst/>
              <a:ahLst/>
              <a:cxnLst/>
              <a:rect l="l" t="t" r="r" b="b"/>
              <a:pathLst>
                <a:path w="2475229" h="559435">
                  <a:moveTo>
                    <a:pt x="2381757" y="0"/>
                  </a:moveTo>
                  <a:lnTo>
                    <a:pt x="93217" y="0"/>
                  </a:lnTo>
                  <a:lnTo>
                    <a:pt x="56953" y="7332"/>
                  </a:lnTo>
                  <a:lnTo>
                    <a:pt x="27320" y="27320"/>
                  </a:lnTo>
                  <a:lnTo>
                    <a:pt x="7332" y="56953"/>
                  </a:lnTo>
                  <a:lnTo>
                    <a:pt x="0" y="93218"/>
                  </a:lnTo>
                  <a:lnTo>
                    <a:pt x="0" y="466089"/>
                  </a:lnTo>
                  <a:lnTo>
                    <a:pt x="7332" y="502354"/>
                  </a:lnTo>
                  <a:lnTo>
                    <a:pt x="27320" y="531987"/>
                  </a:lnTo>
                  <a:lnTo>
                    <a:pt x="56953" y="551975"/>
                  </a:lnTo>
                  <a:lnTo>
                    <a:pt x="93217" y="559307"/>
                  </a:lnTo>
                  <a:lnTo>
                    <a:pt x="2381757" y="559307"/>
                  </a:lnTo>
                  <a:lnTo>
                    <a:pt x="2418022" y="551975"/>
                  </a:lnTo>
                  <a:lnTo>
                    <a:pt x="2447655" y="531987"/>
                  </a:lnTo>
                  <a:lnTo>
                    <a:pt x="2467643" y="502354"/>
                  </a:lnTo>
                  <a:lnTo>
                    <a:pt x="2474976" y="466089"/>
                  </a:lnTo>
                  <a:lnTo>
                    <a:pt x="2474976" y="93218"/>
                  </a:lnTo>
                  <a:lnTo>
                    <a:pt x="2467643" y="56953"/>
                  </a:lnTo>
                  <a:lnTo>
                    <a:pt x="2447655" y="27320"/>
                  </a:lnTo>
                  <a:lnTo>
                    <a:pt x="2418022" y="7332"/>
                  </a:lnTo>
                  <a:lnTo>
                    <a:pt x="2381757" y="0"/>
                  </a:lnTo>
                  <a:close/>
                </a:path>
              </a:pathLst>
            </a:custGeom>
            <a:solidFill>
              <a:srgbClr val="DBED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414771" y="4038600"/>
              <a:ext cx="2475230" cy="559435"/>
            </a:xfrm>
            <a:custGeom>
              <a:avLst/>
              <a:gdLst/>
              <a:ahLst/>
              <a:cxnLst/>
              <a:rect l="l" t="t" r="r" b="b"/>
              <a:pathLst>
                <a:path w="2475229" h="559435">
                  <a:moveTo>
                    <a:pt x="0" y="93218"/>
                  </a:moveTo>
                  <a:lnTo>
                    <a:pt x="7332" y="56953"/>
                  </a:lnTo>
                  <a:lnTo>
                    <a:pt x="27320" y="27320"/>
                  </a:lnTo>
                  <a:lnTo>
                    <a:pt x="56953" y="7332"/>
                  </a:lnTo>
                  <a:lnTo>
                    <a:pt x="93217" y="0"/>
                  </a:lnTo>
                  <a:lnTo>
                    <a:pt x="2381757" y="0"/>
                  </a:lnTo>
                  <a:lnTo>
                    <a:pt x="2418022" y="7332"/>
                  </a:lnTo>
                  <a:lnTo>
                    <a:pt x="2447655" y="27320"/>
                  </a:lnTo>
                  <a:lnTo>
                    <a:pt x="2467643" y="56953"/>
                  </a:lnTo>
                  <a:lnTo>
                    <a:pt x="2474976" y="93218"/>
                  </a:lnTo>
                  <a:lnTo>
                    <a:pt x="2474976" y="466089"/>
                  </a:lnTo>
                  <a:lnTo>
                    <a:pt x="2467643" y="502354"/>
                  </a:lnTo>
                  <a:lnTo>
                    <a:pt x="2447655" y="531987"/>
                  </a:lnTo>
                  <a:lnTo>
                    <a:pt x="2418022" y="551975"/>
                  </a:lnTo>
                  <a:lnTo>
                    <a:pt x="2381757" y="559307"/>
                  </a:lnTo>
                  <a:lnTo>
                    <a:pt x="93217" y="559307"/>
                  </a:lnTo>
                  <a:lnTo>
                    <a:pt x="56953" y="551975"/>
                  </a:lnTo>
                  <a:lnTo>
                    <a:pt x="27320" y="531987"/>
                  </a:lnTo>
                  <a:lnTo>
                    <a:pt x="7332" y="502354"/>
                  </a:lnTo>
                  <a:lnTo>
                    <a:pt x="0" y="466089"/>
                  </a:lnTo>
                  <a:lnTo>
                    <a:pt x="0" y="93218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954782" y="4070045"/>
            <a:ext cx="4696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10815" algn="l"/>
              </a:tabLst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Личностных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Предметных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260080" y="3936491"/>
            <a:ext cx="3248025" cy="828040"/>
            <a:chOff x="8260080" y="3936491"/>
            <a:chExt cx="3248025" cy="82804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84438" y="3980557"/>
              <a:ext cx="3200451" cy="6326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60080" y="3936491"/>
              <a:ext cx="3247644" cy="8275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2564" y="3998975"/>
              <a:ext cx="3128771" cy="56083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322564" y="3998975"/>
              <a:ext cx="3129280" cy="561340"/>
            </a:xfrm>
            <a:custGeom>
              <a:avLst/>
              <a:gdLst/>
              <a:ahLst/>
              <a:cxnLst/>
              <a:rect l="l" t="t" r="r" b="b"/>
              <a:pathLst>
                <a:path w="3129279" h="561339">
                  <a:moveTo>
                    <a:pt x="0" y="93472"/>
                  </a:moveTo>
                  <a:lnTo>
                    <a:pt x="7354" y="57114"/>
                  </a:lnTo>
                  <a:lnTo>
                    <a:pt x="27400" y="27400"/>
                  </a:lnTo>
                  <a:lnTo>
                    <a:pt x="57114" y="7354"/>
                  </a:lnTo>
                  <a:lnTo>
                    <a:pt x="93471" y="0"/>
                  </a:lnTo>
                  <a:lnTo>
                    <a:pt x="3035300" y="0"/>
                  </a:lnTo>
                  <a:lnTo>
                    <a:pt x="3071657" y="7354"/>
                  </a:lnTo>
                  <a:lnTo>
                    <a:pt x="3101371" y="27400"/>
                  </a:lnTo>
                  <a:lnTo>
                    <a:pt x="3121417" y="57114"/>
                  </a:lnTo>
                  <a:lnTo>
                    <a:pt x="3128771" y="93472"/>
                  </a:lnTo>
                  <a:lnTo>
                    <a:pt x="3128771" y="467360"/>
                  </a:lnTo>
                  <a:lnTo>
                    <a:pt x="3121417" y="503717"/>
                  </a:lnTo>
                  <a:lnTo>
                    <a:pt x="3101371" y="533431"/>
                  </a:lnTo>
                  <a:lnTo>
                    <a:pt x="3071657" y="553477"/>
                  </a:lnTo>
                  <a:lnTo>
                    <a:pt x="3035300" y="560832"/>
                  </a:lnTo>
                  <a:lnTo>
                    <a:pt x="93471" y="560832"/>
                  </a:lnTo>
                  <a:lnTo>
                    <a:pt x="57114" y="553477"/>
                  </a:lnTo>
                  <a:lnTo>
                    <a:pt x="27400" y="533431"/>
                  </a:lnTo>
                  <a:lnTo>
                    <a:pt x="7354" y="503717"/>
                  </a:lnTo>
                  <a:lnTo>
                    <a:pt x="0" y="467360"/>
                  </a:lnTo>
                  <a:lnTo>
                    <a:pt x="0" y="93472"/>
                  </a:lnTo>
                  <a:close/>
                </a:path>
              </a:pathLst>
            </a:custGeom>
            <a:ln w="9144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8504301" y="4031741"/>
            <a:ext cx="2767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Метапредметных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1376" y="5440616"/>
            <a:ext cx="2719070" cy="1228725"/>
            <a:chOff x="91376" y="5440616"/>
            <a:chExt cx="2719070" cy="1228725"/>
          </a:xfrm>
        </p:grpSpPr>
        <p:sp>
          <p:nvSpPr>
            <p:cNvPr id="25" name="object 25"/>
            <p:cNvSpPr/>
            <p:nvPr/>
          </p:nvSpPr>
          <p:spPr>
            <a:xfrm>
              <a:off x="104394" y="5453633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2212848" y="0"/>
                  </a:moveTo>
                  <a:lnTo>
                    <a:pt x="121920" y="0"/>
                  </a:lnTo>
                  <a:lnTo>
                    <a:pt x="74462" y="9584"/>
                  </a:lnTo>
                  <a:lnTo>
                    <a:pt x="35709" y="35718"/>
                  </a:lnTo>
                  <a:lnTo>
                    <a:pt x="9580" y="74473"/>
                  </a:lnTo>
                  <a:lnTo>
                    <a:pt x="0" y="121919"/>
                  </a:lnTo>
                  <a:lnTo>
                    <a:pt x="0" y="609599"/>
                  </a:lnTo>
                  <a:lnTo>
                    <a:pt x="9580" y="657057"/>
                  </a:lnTo>
                  <a:lnTo>
                    <a:pt x="35709" y="695810"/>
                  </a:lnTo>
                  <a:lnTo>
                    <a:pt x="74462" y="721939"/>
                  </a:lnTo>
                  <a:lnTo>
                    <a:pt x="121920" y="731519"/>
                  </a:lnTo>
                  <a:lnTo>
                    <a:pt x="2212848" y="731519"/>
                  </a:lnTo>
                  <a:lnTo>
                    <a:pt x="2260294" y="721939"/>
                  </a:lnTo>
                  <a:lnTo>
                    <a:pt x="2299049" y="695810"/>
                  </a:lnTo>
                  <a:lnTo>
                    <a:pt x="2325183" y="657057"/>
                  </a:lnTo>
                  <a:lnTo>
                    <a:pt x="2334768" y="609599"/>
                  </a:lnTo>
                  <a:lnTo>
                    <a:pt x="2334768" y="121919"/>
                  </a:lnTo>
                  <a:lnTo>
                    <a:pt x="2325183" y="74473"/>
                  </a:lnTo>
                  <a:lnTo>
                    <a:pt x="2299049" y="35718"/>
                  </a:lnTo>
                  <a:lnTo>
                    <a:pt x="2260294" y="9584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04394" y="5453633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0" y="121919"/>
                  </a:moveTo>
                  <a:lnTo>
                    <a:pt x="9580" y="74473"/>
                  </a:lnTo>
                  <a:lnTo>
                    <a:pt x="35709" y="35718"/>
                  </a:lnTo>
                  <a:lnTo>
                    <a:pt x="74462" y="9584"/>
                  </a:lnTo>
                  <a:lnTo>
                    <a:pt x="121920" y="0"/>
                  </a:lnTo>
                  <a:lnTo>
                    <a:pt x="2212848" y="0"/>
                  </a:lnTo>
                  <a:lnTo>
                    <a:pt x="2260294" y="9584"/>
                  </a:lnTo>
                  <a:lnTo>
                    <a:pt x="2299049" y="35718"/>
                  </a:lnTo>
                  <a:lnTo>
                    <a:pt x="2325183" y="74473"/>
                  </a:lnTo>
                  <a:lnTo>
                    <a:pt x="2334768" y="121919"/>
                  </a:lnTo>
                  <a:lnTo>
                    <a:pt x="2334768" y="609599"/>
                  </a:lnTo>
                  <a:lnTo>
                    <a:pt x="2325183" y="657057"/>
                  </a:lnTo>
                  <a:lnTo>
                    <a:pt x="2299049" y="695810"/>
                  </a:lnTo>
                  <a:lnTo>
                    <a:pt x="2260294" y="721939"/>
                  </a:lnTo>
                  <a:lnTo>
                    <a:pt x="2212848" y="731519"/>
                  </a:lnTo>
                  <a:lnTo>
                    <a:pt x="121920" y="731519"/>
                  </a:lnTo>
                  <a:lnTo>
                    <a:pt x="74462" y="721939"/>
                  </a:lnTo>
                  <a:lnTo>
                    <a:pt x="35709" y="695810"/>
                  </a:lnTo>
                  <a:lnTo>
                    <a:pt x="9580" y="657057"/>
                  </a:lnTo>
                  <a:lnTo>
                    <a:pt x="0" y="609599"/>
                  </a:lnTo>
                  <a:lnTo>
                    <a:pt x="0" y="121919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93369" y="5679185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2212848" y="0"/>
                  </a:moveTo>
                  <a:lnTo>
                    <a:pt x="121920" y="0"/>
                  </a:lnTo>
                  <a:lnTo>
                    <a:pt x="74462" y="9580"/>
                  </a:lnTo>
                  <a:lnTo>
                    <a:pt x="35709" y="35709"/>
                  </a:lnTo>
                  <a:lnTo>
                    <a:pt x="9580" y="74462"/>
                  </a:lnTo>
                  <a:lnTo>
                    <a:pt x="0" y="121919"/>
                  </a:lnTo>
                  <a:lnTo>
                    <a:pt x="0" y="609599"/>
                  </a:lnTo>
                  <a:lnTo>
                    <a:pt x="9580" y="657057"/>
                  </a:lnTo>
                  <a:lnTo>
                    <a:pt x="35709" y="695810"/>
                  </a:lnTo>
                  <a:lnTo>
                    <a:pt x="74462" y="721939"/>
                  </a:lnTo>
                  <a:lnTo>
                    <a:pt x="121920" y="731519"/>
                  </a:lnTo>
                  <a:lnTo>
                    <a:pt x="2212848" y="731519"/>
                  </a:lnTo>
                  <a:lnTo>
                    <a:pt x="2260294" y="721939"/>
                  </a:lnTo>
                  <a:lnTo>
                    <a:pt x="2299049" y="695810"/>
                  </a:lnTo>
                  <a:lnTo>
                    <a:pt x="2325183" y="657057"/>
                  </a:lnTo>
                  <a:lnTo>
                    <a:pt x="2334768" y="609599"/>
                  </a:lnTo>
                  <a:lnTo>
                    <a:pt x="2334768" y="121919"/>
                  </a:lnTo>
                  <a:lnTo>
                    <a:pt x="2325183" y="74462"/>
                  </a:lnTo>
                  <a:lnTo>
                    <a:pt x="2299049" y="35709"/>
                  </a:lnTo>
                  <a:lnTo>
                    <a:pt x="2260294" y="9580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93369" y="5679185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0" y="121919"/>
                  </a:moveTo>
                  <a:lnTo>
                    <a:pt x="9580" y="74462"/>
                  </a:lnTo>
                  <a:lnTo>
                    <a:pt x="35709" y="35709"/>
                  </a:lnTo>
                  <a:lnTo>
                    <a:pt x="74462" y="9580"/>
                  </a:lnTo>
                  <a:lnTo>
                    <a:pt x="121920" y="0"/>
                  </a:lnTo>
                  <a:lnTo>
                    <a:pt x="2212848" y="0"/>
                  </a:lnTo>
                  <a:lnTo>
                    <a:pt x="2260294" y="9580"/>
                  </a:lnTo>
                  <a:lnTo>
                    <a:pt x="2299049" y="35709"/>
                  </a:lnTo>
                  <a:lnTo>
                    <a:pt x="2325183" y="74462"/>
                  </a:lnTo>
                  <a:lnTo>
                    <a:pt x="2334768" y="121919"/>
                  </a:lnTo>
                  <a:lnTo>
                    <a:pt x="2334768" y="609599"/>
                  </a:lnTo>
                  <a:lnTo>
                    <a:pt x="2325183" y="657057"/>
                  </a:lnTo>
                  <a:lnTo>
                    <a:pt x="2299049" y="695810"/>
                  </a:lnTo>
                  <a:lnTo>
                    <a:pt x="2260294" y="721939"/>
                  </a:lnTo>
                  <a:lnTo>
                    <a:pt x="2212848" y="731519"/>
                  </a:lnTo>
                  <a:lnTo>
                    <a:pt x="121920" y="731519"/>
                  </a:lnTo>
                  <a:lnTo>
                    <a:pt x="74462" y="721939"/>
                  </a:lnTo>
                  <a:lnTo>
                    <a:pt x="35709" y="695810"/>
                  </a:lnTo>
                  <a:lnTo>
                    <a:pt x="9580" y="657057"/>
                  </a:lnTo>
                  <a:lnTo>
                    <a:pt x="0" y="609599"/>
                  </a:lnTo>
                  <a:lnTo>
                    <a:pt x="0" y="121919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2534" y="5924549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2212848" y="0"/>
                  </a:moveTo>
                  <a:lnTo>
                    <a:pt x="121920" y="0"/>
                  </a:lnTo>
                  <a:lnTo>
                    <a:pt x="74462" y="9580"/>
                  </a:lnTo>
                  <a:lnTo>
                    <a:pt x="35709" y="35709"/>
                  </a:lnTo>
                  <a:lnTo>
                    <a:pt x="9580" y="74462"/>
                  </a:lnTo>
                  <a:lnTo>
                    <a:pt x="0" y="121920"/>
                  </a:lnTo>
                  <a:lnTo>
                    <a:pt x="0" y="609600"/>
                  </a:lnTo>
                  <a:lnTo>
                    <a:pt x="9580" y="657057"/>
                  </a:lnTo>
                  <a:lnTo>
                    <a:pt x="35709" y="695810"/>
                  </a:lnTo>
                  <a:lnTo>
                    <a:pt x="74462" y="721939"/>
                  </a:lnTo>
                  <a:lnTo>
                    <a:pt x="121920" y="731520"/>
                  </a:lnTo>
                  <a:lnTo>
                    <a:pt x="2212848" y="731520"/>
                  </a:lnTo>
                  <a:lnTo>
                    <a:pt x="2260294" y="721939"/>
                  </a:lnTo>
                  <a:lnTo>
                    <a:pt x="2299049" y="695810"/>
                  </a:lnTo>
                  <a:lnTo>
                    <a:pt x="2325183" y="657057"/>
                  </a:lnTo>
                  <a:lnTo>
                    <a:pt x="2334767" y="609600"/>
                  </a:lnTo>
                  <a:lnTo>
                    <a:pt x="2334767" y="121920"/>
                  </a:lnTo>
                  <a:lnTo>
                    <a:pt x="2325183" y="74462"/>
                  </a:lnTo>
                  <a:lnTo>
                    <a:pt x="2299049" y="35709"/>
                  </a:lnTo>
                  <a:lnTo>
                    <a:pt x="2260294" y="9580"/>
                  </a:lnTo>
                  <a:lnTo>
                    <a:pt x="22128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2534" y="5924549"/>
              <a:ext cx="2334895" cy="731520"/>
            </a:xfrm>
            <a:custGeom>
              <a:avLst/>
              <a:gdLst/>
              <a:ahLst/>
              <a:cxnLst/>
              <a:rect l="l" t="t" r="r" b="b"/>
              <a:pathLst>
                <a:path w="2334895" h="731520">
                  <a:moveTo>
                    <a:pt x="0" y="121920"/>
                  </a:moveTo>
                  <a:lnTo>
                    <a:pt x="9580" y="74462"/>
                  </a:lnTo>
                  <a:lnTo>
                    <a:pt x="35709" y="35709"/>
                  </a:lnTo>
                  <a:lnTo>
                    <a:pt x="74462" y="9580"/>
                  </a:lnTo>
                  <a:lnTo>
                    <a:pt x="121920" y="0"/>
                  </a:lnTo>
                  <a:lnTo>
                    <a:pt x="2212848" y="0"/>
                  </a:lnTo>
                  <a:lnTo>
                    <a:pt x="2260294" y="9580"/>
                  </a:lnTo>
                  <a:lnTo>
                    <a:pt x="2299049" y="35709"/>
                  </a:lnTo>
                  <a:lnTo>
                    <a:pt x="2325183" y="74462"/>
                  </a:lnTo>
                  <a:lnTo>
                    <a:pt x="2334767" y="121920"/>
                  </a:lnTo>
                  <a:lnTo>
                    <a:pt x="2334767" y="609600"/>
                  </a:lnTo>
                  <a:lnTo>
                    <a:pt x="2325183" y="657057"/>
                  </a:lnTo>
                  <a:lnTo>
                    <a:pt x="2299049" y="695810"/>
                  </a:lnTo>
                  <a:lnTo>
                    <a:pt x="2260294" y="721939"/>
                  </a:lnTo>
                  <a:lnTo>
                    <a:pt x="2212848" y="731520"/>
                  </a:lnTo>
                  <a:lnTo>
                    <a:pt x="121920" y="731520"/>
                  </a:lnTo>
                  <a:lnTo>
                    <a:pt x="74462" y="721939"/>
                  </a:lnTo>
                  <a:lnTo>
                    <a:pt x="35709" y="695810"/>
                  </a:lnTo>
                  <a:lnTo>
                    <a:pt x="9580" y="657057"/>
                  </a:lnTo>
                  <a:lnTo>
                    <a:pt x="0" y="609600"/>
                  </a:lnTo>
                  <a:lnTo>
                    <a:pt x="0" y="121920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573430" y="6041847"/>
            <a:ext cx="2113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6F2F9F"/>
                </a:solidFill>
                <a:latin typeface="Calibri"/>
                <a:cs typeface="Calibri"/>
              </a:rPr>
              <a:t>Компетенция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73360" y="5030660"/>
            <a:ext cx="8338184" cy="1776095"/>
            <a:chOff x="3773360" y="5030660"/>
            <a:chExt cx="8338184" cy="1776095"/>
          </a:xfrm>
        </p:grpSpPr>
        <p:sp>
          <p:nvSpPr>
            <p:cNvPr id="33" name="object 33"/>
            <p:cNvSpPr/>
            <p:nvPr/>
          </p:nvSpPr>
          <p:spPr>
            <a:xfrm>
              <a:off x="3786377" y="5043677"/>
              <a:ext cx="8312150" cy="1750060"/>
            </a:xfrm>
            <a:custGeom>
              <a:avLst/>
              <a:gdLst/>
              <a:ahLst/>
              <a:cxnLst/>
              <a:rect l="l" t="t" r="r" b="b"/>
              <a:pathLst>
                <a:path w="8312150" h="1750059">
                  <a:moveTo>
                    <a:pt x="8020304" y="0"/>
                  </a:moveTo>
                  <a:lnTo>
                    <a:pt x="291592" y="0"/>
                  </a:lnTo>
                  <a:lnTo>
                    <a:pt x="244295" y="3816"/>
                  </a:lnTo>
                  <a:lnTo>
                    <a:pt x="199428" y="14866"/>
                  </a:lnTo>
                  <a:lnTo>
                    <a:pt x="157591" y="32548"/>
                  </a:lnTo>
                  <a:lnTo>
                    <a:pt x="119384" y="56262"/>
                  </a:lnTo>
                  <a:lnTo>
                    <a:pt x="85407" y="85407"/>
                  </a:lnTo>
                  <a:lnTo>
                    <a:pt x="56262" y="119384"/>
                  </a:lnTo>
                  <a:lnTo>
                    <a:pt x="32548" y="157591"/>
                  </a:lnTo>
                  <a:lnTo>
                    <a:pt x="14866" y="199428"/>
                  </a:lnTo>
                  <a:lnTo>
                    <a:pt x="3816" y="244295"/>
                  </a:lnTo>
                  <a:lnTo>
                    <a:pt x="0" y="291592"/>
                  </a:lnTo>
                  <a:lnTo>
                    <a:pt x="0" y="1457947"/>
                  </a:lnTo>
                  <a:lnTo>
                    <a:pt x="3816" y="1505247"/>
                  </a:lnTo>
                  <a:lnTo>
                    <a:pt x="14866" y="1550116"/>
                  </a:lnTo>
                  <a:lnTo>
                    <a:pt x="32548" y="1591956"/>
                  </a:lnTo>
                  <a:lnTo>
                    <a:pt x="56262" y="1630165"/>
                  </a:lnTo>
                  <a:lnTo>
                    <a:pt x="85407" y="1664142"/>
                  </a:lnTo>
                  <a:lnTo>
                    <a:pt x="119384" y="1693289"/>
                  </a:lnTo>
                  <a:lnTo>
                    <a:pt x="157591" y="1717003"/>
                  </a:lnTo>
                  <a:lnTo>
                    <a:pt x="199428" y="1734685"/>
                  </a:lnTo>
                  <a:lnTo>
                    <a:pt x="244295" y="1745735"/>
                  </a:lnTo>
                  <a:lnTo>
                    <a:pt x="291592" y="1749552"/>
                  </a:lnTo>
                  <a:lnTo>
                    <a:pt x="8020304" y="1749552"/>
                  </a:lnTo>
                  <a:lnTo>
                    <a:pt x="8067600" y="1745735"/>
                  </a:lnTo>
                  <a:lnTo>
                    <a:pt x="8112467" y="1734685"/>
                  </a:lnTo>
                  <a:lnTo>
                    <a:pt x="8154304" y="1717003"/>
                  </a:lnTo>
                  <a:lnTo>
                    <a:pt x="8192511" y="1693289"/>
                  </a:lnTo>
                  <a:lnTo>
                    <a:pt x="8226488" y="1664142"/>
                  </a:lnTo>
                  <a:lnTo>
                    <a:pt x="8255633" y="1630165"/>
                  </a:lnTo>
                  <a:lnTo>
                    <a:pt x="8279347" y="1591956"/>
                  </a:lnTo>
                  <a:lnTo>
                    <a:pt x="8297029" y="1550116"/>
                  </a:lnTo>
                  <a:lnTo>
                    <a:pt x="8308079" y="1505247"/>
                  </a:lnTo>
                  <a:lnTo>
                    <a:pt x="8311896" y="1457947"/>
                  </a:lnTo>
                  <a:lnTo>
                    <a:pt x="8311896" y="291592"/>
                  </a:lnTo>
                  <a:lnTo>
                    <a:pt x="8308079" y="244295"/>
                  </a:lnTo>
                  <a:lnTo>
                    <a:pt x="8297029" y="199428"/>
                  </a:lnTo>
                  <a:lnTo>
                    <a:pt x="8279347" y="157591"/>
                  </a:lnTo>
                  <a:lnTo>
                    <a:pt x="8255633" y="119384"/>
                  </a:lnTo>
                  <a:lnTo>
                    <a:pt x="8226488" y="85407"/>
                  </a:lnTo>
                  <a:lnTo>
                    <a:pt x="8192511" y="56262"/>
                  </a:lnTo>
                  <a:lnTo>
                    <a:pt x="8154304" y="32548"/>
                  </a:lnTo>
                  <a:lnTo>
                    <a:pt x="8112467" y="14866"/>
                  </a:lnTo>
                  <a:lnTo>
                    <a:pt x="8067600" y="3816"/>
                  </a:lnTo>
                  <a:lnTo>
                    <a:pt x="8020304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86377" y="5043677"/>
              <a:ext cx="8312150" cy="1750060"/>
            </a:xfrm>
            <a:custGeom>
              <a:avLst/>
              <a:gdLst/>
              <a:ahLst/>
              <a:cxnLst/>
              <a:rect l="l" t="t" r="r" b="b"/>
              <a:pathLst>
                <a:path w="8312150" h="1750059">
                  <a:moveTo>
                    <a:pt x="0" y="291592"/>
                  </a:moveTo>
                  <a:lnTo>
                    <a:pt x="3816" y="244295"/>
                  </a:lnTo>
                  <a:lnTo>
                    <a:pt x="14866" y="199428"/>
                  </a:lnTo>
                  <a:lnTo>
                    <a:pt x="32548" y="157591"/>
                  </a:lnTo>
                  <a:lnTo>
                    <a:pt x="56262" y="119384"/>
                  </a:lnTo>
                  <a:lnTo>
                    <a:pt x="85407" y="85407"/>
                  </a:lnTo>
                  <a:lnTo>
                    <a:pt x="119384" y="56262"/>
                  </a:lnTo>
                  <a:lnTo>
                    <a:pt x="157591" y="32548"/>
                  </a:lnTo>
                  <a:lnTo>
                    <a:pt x="199428" y="14866"/>
                  </a:lnTo>
                  <a:lnTo>
                    <a:pt x="244295" y="3816"/>
                  </a:lnTo>
                  <a:lnTo>
                    <a:pt x="291592" y="0"/>
                  </a:lnTo>
                  <a:lnTo>
                    <a:pt x="8020304" y="0"/>
                  </a:lnTo>
                  <a:lnTo>
                    <a:pt x="8067600" y="3816"/>
                  </a:lnTo>
                  <a:lnTo>
                    <a:pt x="8112467" y="14866"/>
                  </a:lnTo>
                  <a:lnTo>
                    <a:pt x="8154304" y="32548"/>
                  </a:lnTo>
                  <a:lnTo>
                    <a:pt x="8192511" y="56262"/>
                  </a:lnTo>
                  <a:lnTo>
                    <a:pt x="8226488" y="85407"/>
                  </a:lnTo>
                  <a:lnTo>
                    <a:pt x="8255633" y="119384"/>
                  </a:lnTo>
                  <a:lnTo>
                    <a:pt x="8279347" y="157591"/>
                  </a:lnTo>
                  <a:lnTo>
                    <a:pt x="8297029" y="199428"/>
                  </a:lnTo>
                  <a:lnTo>
                    <a:pt x="8308079" y="244295"/>
                  </a:lnTo>
                  <a:lnTo>
                    <a:pt x="8311896" y="291592"/>
                  </a:lnTo>
                  <a:lnTo>
                    <a:pt x="8311896" y="1457947"/>
                  </a:lnTo>
                  <a:lnTo>
                    <a:pt x="8308079" y="1505247"/>
                  </a:lnTo>
                  <a:lnTo>
                    <a:pt x="8297029" y="1550116"/>
                  </a:lnTo>
                  <a:lnTo>
                    <a:pt x="8279347" y="1591956"/>
                  </a:lnTo>
                  <a:lnTo>
                    <a:pt x="8255633" y="1630165"/>
                  </a:lnTo>
                  <a:lnTo>
                    <a:pt x="8226488" y="1664142"/>
                  </a:lnTo>
                  <a:lnTo>
                    <a:pt x="8192511" y="1693289"/>
                  </a:lnTo>
                  <a:lnTo>
                    <a:pt x="8154304" y="1717003"/>
                  </a:lnTo>
                  <a:lnTo>
                    <a:pt x="8112467" y="1734685"/>
                  </a:lnTo>
                  <a:lnTo>
                    <a:pt x="8067600" y="1745735"/>
                  </a:lnTo>
                  <a:lnTo>
                    <a:pt x="8020304" y="1749552"/>
                  </a:lnTo>
                  <a:lnTo>
                    <a:pt x="291592" y="1749552"/>
                  </a:lnTo>
                  <a:lnTo>
                    <a:pt x="244295" y="1745735"/>
                  </a:lnTo>
                  <a:lnTo>
                    <a:pt x="199428" y="1734685"/>
                  </a:lnTo>
                  <a:lnTo>
                    <a:pt x="157591" y="1717003"/>
                  </a:lnTo>
                  <a:lnTo>
                    <a:pt x="119384" y="1693289"/>
                  </a:lnTo>
                  <a:lnTo>
                    <a:pt x="85407" y="1664142"/>
                  </a:lnTo>
                  <a:lnTo>
                    <a:pt x="56262" y="1630165"/>
                  </a:lnTo>
                  <a:lnTo>
                    <a:pt x="32548" y="1591956"/>
                  </a:lnTo>
                  <a:lnTo>
                    <a:pt x="14866" y="1550116"/>
                  </a:lnTo>
                  <a:lnTo>
                    <a:pt x="3816" y="1505247"/>
                  </a:lnTo>
                  <a:lnTo>
                    <a:pt x="0" y="1457947"/>
                  </a:lnTo>
                  <a:lnTo>
                    <a:pt x="0" y="291592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83482" y="5029961"/>
            <a:ext cx="791718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Способность</a:t>
            </a:r>
            <a:r>
              <a:rPr sz="2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актуализировать</a:t>
            </a: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полученные</a:t>
            </a:r>
            <a:r>
              <a:rPr sz="2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знания,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умение</a:t>
            </a:r>
            <a:r>
              <a:rPr sz="2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их</a:t>
            </a:r>
            <a:r>
              <a:rPr sz="28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применять,</a:t>
            </a:r>
            <a:r>
              <a:rPr sz="28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решая</a:t>
            </a:r>
            <a:r>
              <a:rPr sz="2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практические,</a:t>
            </a:r>
            <a:endParaRPr sz="2800">
              <a:latin typeface="Calibri"/>
              <a:cs typeface="Calibri"/>
            </a:endParaRPr>
          </a:p>
          <a:p>
            <a:pPr marL="1120775" marR="1114425" algn="ctr">
              <a:lnSpc>
                <a:spcPct val="100000"/>
              </a:lnSpc>
            </a:pP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или</a:t>
            </a:r>
            <a:r>
              <a:rPr sz="2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учебно-познавательные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задачи, 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разрешая</a:t>
            </a:r>
            <a:r>
              <a:rPr sz="2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жизненные</a:t>
            </a:r>
            <a:r>
              <a:rPr sz="28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проблемы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804665" y="3714241"/>
            <a:ext cx="219710" cy="291465"/>
          </a:xfrm>
          <a:custGeom>
            <a:avLst/>
            <a:gdLst/>
            <a:ahLst/>
            <a:cxnLst/>
            <a:rect l="l" t="t" r="r" b="b"/>
            <a:pathLst>
              <a:path w="219710" h="291464">
                <a:moveTo>
                  <a:pt x="21209" y="165353"/>
                </a:moveTo>
                <a:lnTo>
                  <a:pt x="0" y="291337"/>
                </a:lnTo>
                <a:lnTo>
                  <a:pt x="113537" y="232663"/>
                </a:lnTo>
                <a:lnTo>
                  <a:pt x="103956" y="225678"/>
                </a:lnTo>
                <a:lnTo>
                  <a:pt x="71500" y="225678"/>
                </a:lnTo>
                <a:lnTo>
                  <a:pt x="40767" y="203199"/>
                </a:lnTo>
                <a:lnTo>
                  <a:pt x="51992" y="187796"/>
                </a:lnTo>
                <a:lnTo>
                  <a:pt x="21209" y="165353"/>
                </a:lnTo>
                <a:close/>
              </a:path>
              <a:path w="219710" h="291464">
                <a:moveTo>
                  <a:pt x="51992" y="187796"/>
                </a:moveTo>
                <a:lnTo>
                  <a:pt x="40767" y="203199"/>
                </a:lnTo>
                <a:lnTo>
                  <a:pt x="71500" y="225678"/>
                </a:lnTo>
                <a:lnTo>
                  <a:pt x="82763" y="210228"/>
                </a:lnTo>
                <a:lnTo>
                  <a:pt x="51992" y="187796"/>
                </a:lnTo>
                <a:close/>
              </a:path>
              <a:path w="219710" h="291464">
                <a:moveTo>
                  <a:pt x="82763" y="210228"/>
                </a:moveTo>
                <a:lnTo>
                  <a:pt x="71500" y="225678"/>
                </a:lnTo>
                <a:lnTo>
                  <a:pt x="103956" y="225678"/>
                </a:lnTo>
                <a:lnTo>
                  <a:pt x="82763" y="210228"/>
                </a:lnTo>
                <a:close/>
              </a:path>
              <a:path w="219710" h="291464">
                <a:moveTo>
                  <a:pt x="188849" y="0"/>
                </a:moveTo>
                <a:lnTo>
                  <a:pt x="51992" y="187796"/>
                </a:lnTo>
                <a:lnTo>
                  <a:pt x="82763" y="210228"/>
                </a:lnTo>
                <a:lnTo>
                  <a:pt x="219710" y="22351"/>
                </a:lnTo>
                <a:lnTo>
                  <a:pt x="188849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03492" y="3669029"/>
            <a:ext cx="114300" cy="347345"/>
          </a:xfrm>
          <a:custGeom>
            <a:avLst/>
            <a:gdLst/>
            <a:ahLst/>
            <a:cxnLst/>
            <a:rect l="l" t="t" r="r" b="b"/>
            <a:pathLst>
              <a:path w="114300" h="347345">
                <a:moveTo>
                  <a:pt x="38100" y="232918"/>
                </a:moveTo>
                <a:lnTo>
                  <a:pt x="0" y="232918"/>
                </a:lnTo>
                <a:lnTo>
                  <a:pt x="57150" y="347218"/>
                </a:lnTo>
                <a:lnTo>
                  <a:pt x="104775" y="251968"/>
                </a:lnTo>
                <a:lnTo>
                  <a:pt x="38100" y="251968"/>
                </a:lnTo>
                <a:lnTo>
                  <a:pt x="38100" y="232918"/>
                </a:lnTo>
                <a:close/>
              </a:path>
              <a:path w="114300" h="347345">
                <a:moveTo>
                  <a:pt x="76200" y="0"/>
                </a:moveTo>
                <a:lnTo>
                  <a:pt x="38100" y="0"/>
                </a:lnTo>
                <a:lnTo>
                  <a:pt x="38100" y="251968"/>
                </a:lnTo>
                <a:lnTo>
                  <a:pt x="76200" y="251968"/>
                </a:lnTo>
                <a:lnTo>
                  <a:pt x="76200" y="0"/>
                </a:lnTo>
                <a:close/>
              </a:path>
              <a:path w="114300" h="347345">
                <a:moveTo>
                  <a:pt x="114300" y="232918"/>
                </a:moveTo>
                <a:lnTo>
                  <a:pt x="76200" y="232918"/>
                </a:lnTo>
                <a:lnTo>
                  <a:pt x="76200" y="251968"/>
                </a:lnTo>
                <a:lnTo>
                  <a:pt x="104775" y="251968"/>
                </a:lnTo>
                <a:lnTo>
                  <a:pt x="114300" y="23291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795140" y="4744720"/>
            <a:ext cx="294640" cy="219075"/>
          </a:xfrm>
          <a:custGeom>
            <a:avLst/>
            <a:gdLst/>
            <a:ahLst/>
            <a:cxnLst/>
            <a:rect l="l" t="t" r="r" b="b"/>
            <a:pathLst>
              <a:path w="294639" h="219075">
                <a:moveTo>
                  <a:pt x="190148" y="167345"/>
                </a:moveTo>
                <a:lnTo>
                  <a:pt x="167894" y="198373"/>
                </a:lnTo>
                <a:lnTo>
                  <a:pt x="294132" y="218566"/>
                </a:lnTo>
                <a:lnTo>
                  <a:pt x="273007" y="178434"/>
                </a:lnTo>
                <a:lnTo>
                  <a:pt x="205612" y="178434"/>
                </a:lnTo>
                <a:lnTo>
                  <a:pt x="190148" y="167345"/>
                </a:lnTo>
                <a:close/>
              </a:path>
              <a:path w="294639" h="219075">
                <a:moveTo>
                  <a:pt x="212314" y="136439"/>
                </a:moveTo>
                <a:lnTo>
                  <a:pt x="190148" y="167345"/>
                </a:lnTo>
                <a:lnTo>
                  <a:pt x="205612" y="178434"/>
                </a:lnTo>
                <a:lnTo>
                  <a:pt x="227837" y="147573"/>
                </a:lnTo>
                <a:lnTo>
                  <a:pt x="212314" y="136439"/>
                </a:lnTo>
                <a:close/>
              </a:path>
              <a:path w="294639" h="219075">
                <a:moveTo>
                  <a:pt x="234569" y="105409"/>
                </a:moveTo>
                <a:lnTo>
                  <a:pt x="212314" y="136439"/>
                </a:lnTo>
                <a:lnTo>
                  <a:pt x="227837" y="147573"/>
                </a:lnTo>
                <a:lnTo>
                  <a:pt x="205612" y="178434"/>
                </a:lnTo>
                <a:lnTo>
                  <a:pt x="273007" y="178434"/>
                </a:lnTo>
                <a:lnTo>
                  <a:pt x="234569" y="105409"/>
                </a:lnTo>
                <a:close/>
              </a:path>
              <a:path w="294639" h="219075">
                <a:moveTo>
                  <a:pt x="22098" y="0"/>
                </a:moveTo>
                <a:lnTo>
                  <a:pt x="0" y="30987"/>
                </a:lnTo>
                <a:lnTo>
                  <a:pt x="190148" y="167345"/>
                </a:lnTo>
                <a:lnTo>
                  <a:pt x="212314" y="136439"/>
                </a:lnTo>
                <a:lnTo>
                  <a:pt x="22098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9"/>
          <p:cNvGrpSpPr/>
          <p:nvPr/>
        </p:nvGrpSpPr>
        <p:grpSpPr>
          <a:xfrm>
            <a:off x="2784348" y="3711955"/>
            <a:ext cx="7117080" cy="2378075"/>
            <a:chOff x="2784348" y="3711955"/>
            <a:chExt cx="7117080" cy="2378075"/>
          </a:xfrm>
        </p:grpSpPr>
        <p:sp>
          <p:nvSpPr>
            <p:cNvPr id="40" name="object 40"/>
            <p:cNvSpPr/>
            <p:nvPr/>
          </p:nvSpPr>
          <p:spPr>
            <a:xfrm>
              <a:off x="2797302" y="5592317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736092" y="0"/>
                  </a:moveTo>
                  <a:lnTo>
                    <a:pt x="736092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736092" y="363473"/>
                  </a:lnTo>
                  <a:lnTo>
                    <a:pt x="736092" y="484631"/>
                  </a:lnTo>
                  <a:lnTo>
                    <a:pt x="978408" y="242315"/>
                  </a:lnTo>
                  <a:lnTo>
                    <a:pt x="736092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797302" y="5592317"/>
              <a:ext cx="978535" cy="485140"/>
            </a:xfrm>
            <a:custGeom>
              <a:avLst/>
              <a:gdLst/>
              <a:ahLst/>
              <a:cxnLst/>
              <a:rect l="l" t="t" r="r" b="b"/>
              <a:pathLst>
                <a:path w="978535" h="485139">
                  <a:moveTo>
                    <a:pt x="0" y="121157"/>
                  </a:moveTo>
                  <a:lnTo>
                    <a:pt x="736092" y="121157"/>
                  </a:lnTo>
                  <a:lnTo>
                    <a:pt x="736092" y="0"/>
                  </a:lnTo>
                  <a:lnTo>
                    <a:pt x="978408" y="242315"/>
                  </a:lnTo>
                  <a:lnTo>
                    <a:pt x="736092" y="484631"/>
                  </a:lnTo>
                  <a:lnTo>
                    <a:pt x="736092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25908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608826" y="3711955"/>
              <a:ext cx="3293110" cy="1315720"/>
            </a:xfrm>
            <a:custGeom>
              <a:avLst/>
              <a:gdLst/>
              <a:ahLst/>
              <a:cxnLst/>
              <a:rect l="l" t="t" r="r" b="b"/>
              <a:pathLst>
                <a:path w="3293109" h="1315720">
                  <a:moveTo>
                    <a:pt x="114300" y="1200023"/>
                  </a:moveTo>
                  <a:lnTo>
                    <a:pt x="76238" y="1200658"/>
                  </a:lnTo>
                  <a:lnTo>
                    <a:pt x="72402" y="983107"/>
                  </a:lnTo>
                  <a:lnTo>
                    <a:pt x="72390" y="982345"/>
                  </a:lnTo>
                  <a:lnTo>
                    <a:pt x="38468" y="983030"/>
                  </a:lnTo>
                  <a:lnTo>
                    <a:pt x="38468" y="1219708"/>
                  </a:lnTo>
                  <a:lnTo>
                    <a:pt x="38468" y="1220343"/>
                  </a:lnTo>
                  <a:lnTo>
                    <a:pt x="38176" y="1203833"/>
                  </a:lnTo>
                  <a:lnTo>
                    <a:pt x="38468" y="1219708"/>
                  </a:lnTo>
                  <a:lnTo>
                    <a:pt x="38468" y="983030"/>
                  </a:lnTo>
                  <a:lnTo>
                    <a:pt x="34290" y="983107"/>
                  </a:lnTo>
                  <a:lnTo>
                    <a:pt x="38112" y="1200023"/>
                  </a:lnTo>
                  <a:lnTo>
                    <a:pt x="38138" y="1201293"/>
                  </a:lnTo>
                  <a:lnTo>
                    <a:pt x="0" y="1201928"/>
                  </a:lnTo>
                  <a:lnTo>
                    <a:pt x="59182" y="1315212"/>
                  </a:lnTo>
                  <a:lnTo>
                    <a:pt x="104571" y="1220343"/>
                  </a:lnTo>
                  <a:lnTo>
                    <a:pt x="114300" y="1200023"/>
                  </a:lnTo>
                  <a:close/>
                </a:path>
                <a:path w="3293109" h="1315720">
                  <a:moveTo>
                    <a:pt x="3109087" y="287909"/>
                  </a:moveTo>
                  <a:lnTo>
                    <a:pt x="3095472" y="225679"/>
                  </a:lnTo>
                  <a:lnTo>
                    <a:pt x="3081782" y="163068"/>
                  </a:lnTo>
                  <a:lnTo>
                    <a:pt x="3052153" y="186982"/>
                  </a:lnTo>
                  <a:lnTo>
                    <a:pt x="2901315" y="0"/>
                  </a:lnTo>
                  <a:lnTo>
                    <a:pt x="2871597" y="23876"/>
                  </a:lnTo>
                  <a:lnTo>
                    <a:pt x="3022498" y="210921"/>
                  </a:lnTo>
                  <a:lnTo>
                    <a:pt x="2992882" y="234823"/>
                  </a:lnTo>
                  <a:lnTo>
                    <a:pt x="3109087" y="287909"/>
                  </a:lnTo>
                  <a:close/>
                </a:path>
                <a:path w="3293109" h="1315720">
                  <a:moveTo>
                    <a:pt x="3292602" y="989076"/>
                  </a:moveTo>
                  <a:lnTo>
                    <a:pt x="3263773" y="964184"/>
                  </a:lnTo>
                  <a:lnTo>
                    <a:pt x="3076333" y="1180909"/>
                  </a:lnTo>
                  <a:lnTo>
                    <a:pt x="3047492" y="1155954"/>
                  </a:lnTo>
                  <a:lnTo>
                    <a:pt x="3015996" y="1279779"/>
                  </a:lnTo>
                  <a:lnTo>
                    <a:pt x="3133979" y="1230757"/>
                  </a:lnTo>
                  <a:lnTo>
                    <a:pt x="3121787" y="1220216"/>
                  </a:lnTo>
                  <a:lnTo>
                    <a:pt x="3105150" y="1205826"/>
                  </a:lnTo>
                  <a:lnTo>
                    <a:pt x="3292602" y="98907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1732533" y="-50215"/>
            <a:ext cx="87020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35" dirty="0">
                <a:solidFill>
                  <a:srgbClr val="00AF50"/>
                </a:solidFill>
                <a:latin typeface="Calibri"/>
                <a:cs typeface="Calibri"/>
              </a:rPr>
              <a:t>Естественно-</a:t>
            </a:r>
            <a:r>
              <a:rPr sz="4000" b="1" dirty="0">
                <a:solidFill>
                  <a:srgbClr val="00AF50"/>
                </a:solidFill>
                <a:latin typeface="Calibri"/>
                <a:cs typeface="Calibri"/>
              </a:rPr>
              <a:t>научная</a:t>
            </a:r>
            <a:r>
              <a:rPr sz="4000" b="1" spc="-1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/>
                <a:cs typeface="Calibri"/>
              </a:rPr>
              <a:t>грамотность</a:t>
            </a:r>
            <a:r>
              <a:rPr sz="4000" b="1" spc="-1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/>
                <a:cs typeface="Calibri"/>
              </a:rPr>
              <a:t>(ЕНГ)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472" y="355244"/>
            <a:ext cx="11488420" cy="3236595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492759" algn="ctr">
              <a:lnSpc>
                <a:spcPct val="100000"/>
              </a:lnSpc>
              <a:spcBef>
                <a:spcPts val="1780"/>
              </a:spcBef>
            </a:pPr>
            <a:r>
              <a:rPr sz="2800" i="1" spc="-10" dirty="0">
                <a:latin typeface="Calibri"/>
                <a:cs typeface="Calibri"/>
              </a:rPr>
              <a:t>(международное</a:t>
            </a:r>
            <a:r>
              <a:rPr sz="2800" i="1" spc="-11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определение</a:t>
            </a:r>
            <a:r>
              <a:rPr sz="2800" i="1" spc="-85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PISA)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Способность</a:t>
            </a:r>
            <a:r>
              <a:rPr sz="28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человека</a:t>
            </a:r>
            <a:r>
              <a:rPr sz="2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занимать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активную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гражданскую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позицию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по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379"/>
              </a:lnSpc>
              <a:spcBef>
                <a:spcPts val="95"/>
              </a:spcBef>
            </a:pPr>
            <a:r>
              <a:rPr sz="2800" spc="-25" dirty="0">
                <a:latin typeface="Calibri"/>
                <a:cs typeface="Calibri"/>
              </a:rPr>
              <a:t>общественно-</a:t>
            </a:r>
            <a:r>
              <a:rPr sz="2800" dirty="0">
                <a:latin typeface="Calibri"/>
                <a:cs typeface="Calibri"/>
              </a:rPr>
              <a:t>значимым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вопросам,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связанным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естественными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науками,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и </a:t>
            </a:r>
            <a:r>
              <a:rPr sz="2800" dirty="0">
                <a:latin typeface="Calibri"/>
                <a:cs typeface="Calibri"/>
              </a:rPr>
              <a:t>его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готовность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интересоваться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естественно-</a:t>
            </a:r>
            <a:r>
              <a:rPr sz="2800" b="1" spc="-8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00AF50"/>
                </a:solidFill>
                <a:latin typeface="Calibri"/>
                <a:cs typeface="Calibri"/>
              </a:rPr>
              <a:t>научными</a:t>
            </a:r>
            <a:r>
              <a:rPr sz="2800" b="1" spc="-8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идеями</a:t>
            </a:r>
            <a:endParaRPr sz="2800">
              <a:latin typeface="Calibri"/>
              <a:cs typeface="Calibri"/>
            </a:endParaRPr>
          </a:p>
          <a:p>
            <a:pPr marL="4146550" marR="699770" indent="-1059815">
              <a:lnSpc>
                <a:spcPct val="100000"/>
              </a:lnSpc>
              <a:spcBef>
                <a:spcPts val="1625"/>
              </a:spcBef>
            </a:pP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Требования</a:t>
            </a:r>
            <a:r>
              <a:rPr sz="2800" b="1" spc="-10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ФГОС</a:t>
            </a:r>
            <a:r>
              <a:rPr sz="28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–</a:t>
            </a:r>
            <a:r>
              <a:rPr sz="2800" b="1" spc="-12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овладение</a:t>
            </a:r>
            <a:r>
              <a:rPr sz="28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системой</a:t>
            </a:r>
            <a:r>
              <a:rPr sz="2800" b="1" spc="-11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учебных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действий</a:t>
            </a:r>
            <a:r>
              <a:rPr sz="2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с</a:t>
            </a:r>
            <a:r>
              <a:rPr sz="2800" b="1" spc="-7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изучаемым</a:t>
            </a:r>
            <a:r>
              <a:rPr sz="2800" b="1" spc="-4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материалом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220200" y="6126479"/>
            <a:ext cx="2929255" cy="711835"/>
            <a:chOff x="9220200" y="6126479"/>
            <a:chExt cx="2929255" cy="7118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46764" y="6501382"/>
              <a:ext cx="566927" cy="2438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33153" y="6139433"/>
              <a:ext cx="2903220" cy="685800"/>
            </a:xfrm>
            <a:custGeom>
              <a:avLst/>
              <a:gdLst/>
              <a:ahLst/>
              <a:cxnLst/>
              <a:rect l="l" t="t" r="r" b="b"/>
              <a:pathLst>
                <a:path w="2903220" h="685800">
                  <a:moveTo>
                    <a:pt x="2903220" y="0"/>
                  </a:moveTo>
                  <a:lnTo>
                    <a:pt x="0" y="0"/>
                  </a:lnTo>
                  <a:lnTo>
                    <a:pt x="0" y="685799"/>
                  </a:lnTo>
                  <a:lnTo>
                    <a:pt x="2903220" y="685799"/>
                  </a:lnTo>
                  <a:lnTo>
                    <a:pt x="29032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233153" y="6139433"/>
              <a:ext cx="2903220" cy="685800"/>
            </a:xfrm>
            <a:custGeom>
              <a:avLst/>
              <a:gdLst/>
              <a:ahLst/>
              <a:cxnLst/>
              <a:rect l="l" t="t" r="r" b="b"/>
              <a:pathLst>
                <a:path w="2903220" h="685800">
                  <a:moveTo>
                    <a:pt x="0" y="685799"/>
                  </a:moveTo>
                  <a:lnTo>
                    <a:pt x="2903220" y="685799"/>
                  </a:lnTo>
                  <a:lnTo>
                    <a:pt x="2903220" y="0"/>
                  </a:lnTo>
                  <a:lnTo>
                    <a:pt x="0" y="0"/>
                  </a:lnTo>
                  <a:lnTo>
                    <a:pt x="0" y="68579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954021"/>
            <a:ext cx="12192000" cy="36195"/>
            <a:chOff x="0" y="954021"/>
            <a:chExt cx="12192000" cy="36195"/>
          </a:xfrm>
        </p:grpSpPr>
        <p:sp>
          <p:nvSpPr>
            <p:cNvPr id="8" name="object 8"/>
            <p:cNvSpPr/>
            <p:nvPr/>
          </p:nvSpPr>
          <p:spPr>
            <a:xfrm>
              <a:off x="0" y="978387"/>
              <a:ext cx="12192000" cy="12065"/>
            </a:xfrm>
            <a:custGeom>
              <a:avLst/>
              <a:gdLst/>
              <a:ahLst/>
              <a:cxnLst/>
              <a:rect l="l" t="t" r="r" b="b"/>
              <a:pathLst>
                <a:path w="12192000" h="12065">
                  <a:moveTo>
                    <a:pt x="12192000" y="0"/>
                  </a:moveTo>
                  <a:lnTo>
                    <a:pt x="0" y="0"/>
                  </a:lnTo>
                  <a:lnTo>
                    <a:pt x="0" y="11704"/>
                  </a:lnTo>
                  <a:lnTo>
                    <a:pt x="12192000" y="11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A04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954021"/>
              <a:ext cx="12192000" cy="29209"/>
            </a:xfrm>
            <a:custGeom>
              <a:avLst/>
              <a:gdLst/>
              <a:ahLst/>
              <a:cxnLst/>
              <a:rect l="l" t="t" r="r" b="b"/>
              <a:pathLst>
                <a:path w="12192000" h="29209">
                  <a:moveTo>
                    <a:pt x="12192000" y="0"/>
                  </a:moveTo>
                  <a:lnTo>
                    <a:pt x="0" y="0"/>
                  </a:lnTo>
                  <a:lnTo>
                    <a:pt x="0" y="28704"/>
                  </a:lnTo>
                  <a:lnTo>
                    <a:pt x="12192000" y="28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D36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125200" y="76200"/>
            <a:ext cx="911351" cy="7620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20400" y="6303264"/>
            <a:ext cx="1092707" cy="35814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35" y="233259"/>
            <a:ext cx="2951915" cy="604866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8739" y="99771"/>
            <a:ext cx="2768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i="1" spc="-50" dirty="0">
                <a:solidFill>
                  <a:srgbClr val="00AF50"/>
                </a:solidFill>
                <a:latin typeface="Arial"/>
                <a:cs typeface="Arial"/>
              </a:rPr>
              <a:t>У Ч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39" y="953769"/>
            <a:ext cx="32194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0" dirty="0">
                <a:solidFill>
                  <a:srgbClr val="00AF50"/>
                </a:solidFill>
                <a:latin typeface="Arial"/>
                <a:cs typeface="Arial"/>
              </a:rPr>
              <a:t>И М С 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39" y="3027044"/>
            <a:ext cx="284480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0" dirty="0">
                <a:solidFill>
                  <a:srgbClr val="00AF50"/>
                </a:solidFill>
                <a:latin typeface="Arial"/>
                <a:cs typeface="Arial"/>
              </a:rPr>
              <a:t>Д Л 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8739" y="4673346"/>
            <a:ext cx="354965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i="1" spc="-50" dirty="0">
                <a:solidFill>
                  <a:srgbClr val="00AF50"/>
                </a:solidFill>
                <a:latin typeface="Arial"/>
                <a:cs typeface="Arial"/>
              </a:rPr>
              <a:t>Ж И З Н 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119376" y="175005"/>
            <a:ext cx="87014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35" dirty="0">
                <a:solidFill>
                  <a:srgbClr val="00AF50"/>
                </a:solidFill>
                <a:latin typeface="Calibri"/>
                <a:cs typeface="Calibri"/>
              </a:rPr>
              <a:t>Естественно-</a:t>
            </a:r>
            <a:r>
              <a:rPr sz="4000" b="1" dirty="0">
                <a:solidFill>
                  <a:srgbClr val="00AF50"/>
                </a:solidFill>
                <a:latin typeface="Calibri"/>
                <a:cs typeface="Calibri"/>
              </a:rPr>
              <a:t>научная</a:t>
            </a:r>
            <a:r>
              <a:rPr sz="4000" b="1" spc="-1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AF50"/>
                </a:solidFill>
                <a:latin typeface="Calibri"/>
                <a:cs typeface="Calibri"/>
              </a:rPr>
              <a:t>грамотность</a:t>
            </a:r>
            <a:r>
              <a:rPr sz="4000" b="1" spc="-14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AF50"/>
                </a:solidFill>
                <a:latin typeface="Calibri"/>
                <a:cs typeface="Calibri"/>
              </a:rPr>
              <a:t>(ЕНГ)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793492" y="914400"/>
            <a:ext cx="9398635" cy="5759450"/>
            <a:chOff x="2793492" y="914400"/>
            <a:chExt cx="9398635" cy="575945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71800" y="914400"/>
              <a:ext cx="9127236" cy="575919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93492" y="1147572"/>
              <a:ext cx="9398508" cy="54330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19044" y="941832"/>
              <a:ext cx="9037320" cy="566928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019044" y="941832"/>
              <a:ext cx="9037320" cy="5669280"/>
            </a:xfrm>
            <a:custGeom>
              <a:avLst/>
              <a:gdLst/>
              <a:ahLst/>
              <a:cxnLst/>
              <a:rect l="l" t="t" r="r" b="b"/>
              <a:pathLst>
                <a:path w="9037320" h="5669280">
                  <a:moveTo>
                    <a:pt x="0" y="5669280"/>
                  </a:moveTo>
                  <a:lnTo>
                    <a:pt x="9037320" y="5669280"/>
                  </a:lnTo>
                  <a:lnTo>
                    <a:pt x="9037320" y="0"/>
                  </a:lnTo>
                  <a:lnTo>
                    <a:pt x="0" y="0"/>
                  </a:lnTo>
                  <a:lnTo>
                    <a:pt x="0" y="5669280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82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AF50"/>
                </a:solidFill>
              </a:rPr>
              <a:t>ЕНГ</a:t>
            </a:r>
            <a:r>
              <a:rPr spc="-55" dirty="0">
                <a:solidFill>
                  <a:srgbClr val="00AF5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b="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/>
              <a:t>способность</a:t>
            </a:r>
            <a:r>
              <a:rPr spc="-55" dirty="0"/>
              <a:t> </a:t>
            </a:r>
            <a:r>
              <a:rPr spc="-10" dirty="0"/>
              <a:t>использовать</a:t>
            </a:r>
          </a:p>
          <a:p>
            <a:pPr marL="12700" marR="5080">
              <a:lnSpc>
                <a:spcPct val="100000"/>
              </a:lnSpc>
            </a:pPr>
            <a:r>
              <a:rPr spc="-10" dirty="0">
                <a:solidFill>
                  <a:srgbClr val="00AF50"/>
                </a:solidFill>
              </a:rPr>
              <a:t>естественно-</a:t>
            </a:r>
            <a:r>
              <a:rPr dirty="0">
                <a:solidFill>
                  <a:srgbClr val="00AF50"/>
                </a:solidFill>
              </a:rPr>
              <a:t>научные</a:t>
            </a:r>
            <a:r>
              <a:rPr spc="-80" dirty="0">
                <a:solidFill>
                  <a:srgbClr val="00AF50"/>
                </a:solidFill>
              </a:rPr>
              <a:t> </a:t>
            </a:r>
            <a:r>
              <a:rPr dirty="0">
                <a:solidFill>
                  <a:srgbClr val="00AF50"/>
                </a:solidFill>
              </a:rPr>
              <a:t>знания</a:t>
            </a:r>
            <a:r>
              <a:rPr spc="-40" dirty="0">
                <a:solidFill>
                  <a:srgbClr val="00AF5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для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выделения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b="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0000"/>
                </a:solidFill>
              </a:rPr>
              <a:t>реальных</a:t>
            </a:r>
            <a:r>
              <a:rPr spc="-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ситуациях</a:t>
            </a:r>
            <a:r>
              <a:rPr spc="-55" dirty="0">
                <a:solidFill>
                  <a:srgbClr val="00000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(приближенных</a:t>
            </a:r>
            <a:r>
              <a:rPr b="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5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</a:p>
          <a:p>
            <a:pPr marL="12700">
              <a:lnSpc>
                <a:spcPct val="100000"/>
              </a:lnSpc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жизни)</a:t>
            </a:r>
            <a:r>
              <a:rPr b="0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проблем,</a:t>
            </a:r>
            <a:r>
              <a:rPr b="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которые</a:t>
            </a:r>
            <a:r>
              <a:rPr b="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могут</a:t>
            </a:r>
            <a:r>
              <a:rPr b="0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быть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10" dirty="0">
                <a:solidFill>
                  <a:srgbClr val="000000"/>
                </a:solidFill>
              </a:rPr>
              <a:t>исследованы</a:t>
            </a:r>
            <a:r>
              <a:rPr spc="-8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и</a:t>
            </a:r>
            <a:r>
              <a:rPr spc="-7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решены</a:t>
            </a:r>
            <a:r>
              <a:rPr spc="-60" dirty="0">
                <a:solidFill>
                  <a:srgbClr val="000000"/>
                </a:solidFill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b="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помощью</a:t>
            </a:r>
          </a:p>
          <a:p>
            <a:pPr marL="12700">
              <a:lnSpc>
                <a:spcPct val="100000"/>
              </a:lnSpc>
            </a:pPr>
            <a:r>
              <a:rPr dirty="0">
                <a:solidFill>
                  <a:srgbClr val="00AF50"/>
                </a:solidFill>
              </a:rPr>
              <a:t>научных</a:t>
            </a:r>
            <a:r>
              <a:rPr spc="-105" dirty="0">
                <a:solidFill>
                  <a:srgbClr val="00AF5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методов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b="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/>
              <a:t>для</a:t>
            </a:r>
            <a:r>
              <a:rPr spc="-100" dirty="0"/>
              <a:t> </a:t>
            </a:r>
            <a:r>
              <a:rPr dirty="0"/>
              <a:t>получения</a:t>
            </a:r>
            <a:r>
              <a:rPr spc="-90" dirty="0"/>
              <a:t> </a:t>
            </a:r>
            <a:r>
              <a:rPr spc="-10" dirty="0"/>
              <a:t>выводов</a:t>
            </a:r>
          </a:p>
          <a:p>
            <a:pPr marL="12700">
              <a:lnSpc>
                <a:spcPct val="100000"/>
              </a:lnSpc>
            </a:pP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b="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принятия</a:t>
            </a:r>
            <a:r>
              <a:rPr b="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20" dirty="0">
                <a:solidFill>
                  <a:srgbClr val="000000"/>
                </a:solidFill>
                <a:latin typeface="Calibri"/>
                <a:cs typeface="Calibri"/>
              </a:rPr>
              <a:t>соответствующих</a:t>
            </a:r>
            <a:r>
              <a:rPr b="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решений.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3098038" y="5659323"/>
            <a:ext cx="815720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C00000"/>
                </a:solidFill>
                <a:latin typeface="Calibri"/>
                <a:cs typeface="Calibri"/>
              </a:rPr>
              <a:t>Дефицит</a:t>
            </a:r>
            <a:r>
              <a:rPr sz="3600" b="1" i="1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C00000"/>
                </a:solidFill>
                <a:latin typeface="Calibri"/>
                <a:cs typeface="Calibri"/>
              </a:rPr>
              <a:t>знаний</a:t>
            </a:r>
            <a:r>
              <a:rPr sz="36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C00000"/>
                </a:solidFill>
                <a:latin typeface="Calibri"/>
                <a:cs typeface="Calibri"/>
              </a:rPr>
              <a:t>типа</a:t>
            </a:r>
            <a:r>
              <a:rPr sz="36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C00000"/>
                </a:solidFill>
                <a:latin typeface="Calibri"/>
                <a:cs typeface="Calibri"/>
              </a:rPr>
              <a:t>-</a:t>
            </a:r>
            <a:r>
              <a:rPr sz="3600" b="1" i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3600" b="1" i="1" dirty="0">
                <a:solidFill>
                  <a:srgbClr val="006FC0"/>
                </a:solidFill>
                <a:latin typeface="Arial"/>
                <a:cs typeface="Arial"/>
              </a:rPr>
              <a:t>«знаю,</a:t>
            </a:r>
            <a:r>
              <a:rPr sz="3600" b="1" i="1" spc="-5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3600" b="1" i="1" spc="-10" dirty="0">
                <a:solidFill>
                  <a:srgbClr val="006FC0"/>
                </a:solidFill>
                <a:latin typeface="Arial"/>
                <a:cs typeface="Arial"/>
              </a:rPr>
              <a:t>как…»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82778" y="2791896"/>
            <a:ext cx="3915410" cy="1257935"/>
            <a:chOff x="4082778" y="2791896"/>
            <a:chExt cx="3915410" cy="12579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2778" y="2791896"/>
              <a:ext cx="3915191" cy="11537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1163" y="2795003"/>
              <a:ext cx="2598419" cy="12542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20895" y="2810255"/>
              <a:ext cx="3843654" cy="1082040"/>
            </a:xfrm>
            <a:custGeom>
              <a:avLst/>
              <a:gdLst/>
              <a:ahLst/>
              <a:cxnLst/>
              <a:rect l="l" t="t" r="r" b="b"/>
              <a:pathLst>
                <a:path w="3843654" h="1082039">
                  <a:moveTo>
                    <a:pt x="1921764" y="0"/>
                  </a:moveTo>
                  <a:lnTo>
                    <a:pt x="1849719" y="373"/>
                  </a:lnTo>
                  <a:lnTo>
                    <a:pt x="1778343" y="1483"/>
                  </a:lnTo>
                  <a:lnTo>
                    <a:pt x="1707682" y="3318"/>
                  </a:lnTo>
                  <a:lnTo>
                    <a:pt x="1637784" y="5865"/>
                  </a:lnTo>
                  <a:lnTo>
                    <a:pt x="1568695" y="9110"/>
                  </a:lnTo>
                  <a:lnTo>
                    <a:pt x="1500460" y="13040"/>
                  </a:lnTo>
                  <a:lnTo>
                    <a:pt x="1433126" y="17642"/>
                  </a:lnTo>
                  <a:lnTo>
                    <a:pt x="1366741" y="22903"/>
                  </a:lnTo>
                  <a:lnTo>
                    <a:pt x="1301349" y="28810"/>
                  </a:lnTo>
                  <a:lnTo>
                    <a:pt x="1236999" y="35351"/>
                  </a:lnTo>
                  <a:lnTo>
                    <a:pt x="1173735" y="42511"/>
                  </a:lnTo>
                  <a:lnTo>
                    <a:pt x="1111606" y="50278"/>
                  </a:lnTo>
                  <a:lnTo>
                    <a:pt x="1050656" y="58639"/>
                  </a:lnTo>
                  <a:lnTo>
                    <a:pt x="990933" y="67580"/>
                  </a:lnTo>
                  <a:lnTo>
                    <a:pt x="932483" y="77089"/>
                  </a:lnTo>
                  <a:lnTo>
                    <a:pt x="875353" y="87153"/>
                  </a:lnTo>
                  <a:lnTo>
                    <a:pt x="819588" y="97758"/>
                  </a:lnTo>
                  <a:lnTo>
                    <a:pt x="765236" y="108891"/>
                  </a:lnTo>
                  <a:lnTo>
                    <a:pt x="712342" y="120540"/>
                  </a:lnTo>
                  <a:lnTo>
                    <a:pt x="660954" y="132691"/>
                  </a:lnTo>
                  <a:lnTo>
                    <a:pt x="611118" y="145331"/>
                  </a:lnTo>
                  <a:lnTo>
                    <a:pt x="562879" y="158448"/>
                  </a:lnTo>
                  <a:lnTo>
                    <a:pt x="516286" y="172027"/>
                  </a:lnTo>
                  <a:lnTo>
                    <a:pt x="471383" y="186057"/>
                  </a:lnTo>
                  <a:lnTo>
                    <a:pt x="428218" y="200523"/>
                  </a:lnTo>
                  <a:lnTo>
                    <a:pt x="386837" y="215414"/>
                  </a:lnTo>
                  <a:lnTo>
                    <a:pt x="347287" y="230715"/>
                  </a:lnTo>
                  <a:lnTo>
                    <a:pt x="309613" y="246413"/>
                  </a:lnTo>
                  <a:lnTo>
                    <a:pt x="273863" y="262497"/>
                  </a:lnTo>
                  <a:lnTo>
                    <a:pt x="208318" y="295765"/>
                  </a:lnTo>
                  <a:lnTo>
                    <a:pt x="151024" y="330416"/>
                  </a:lnTo>
                  <a:lnTo>
                    <a:pt x="102353" y="366343"/>
                  </a:lnTo>
                  <a:lnTo>
                    <a:pt x="62676" y="403444"/>
                  </a:lnTo>
                  <a:lnTo>
                    <a:pt x="32364" y="441612"/>
                  </a:lnTo>
                  <a:lnTo>
                    <a:pt x="11790" y="480744"/>
                  </a:lnTo>
                  <a:lnTo>
                    <a:pt x="1325" y="520735"/>
                  </a:lnTo>
                  <a:lnTo>
                    <a:pt x="0" y="541020"/>
                  </a:lnTo>
                  <a:lnTo>
                    <a:pt x="1325" y="561304"/>
                  </a:lnTo>
                  <a:lnTo>
                    <a:pt x="11790" y="601295"/>
                  </a:lnTo>
                  <a:lnTo>
                    <a:pt x="32364" y="640427"/>
                  </a:lnTo>
                  <a:lnTo>
                    <a:pt x="62676" y="678595"/>
                  </a:lnTo>
                  <a:lnTo>
                    <a:pt x="102353" y="715696"/>
                  </a:lnTo>
                  <a:lnTo>
                    <a:pt x="151024" y="751623"/>
                  </a:lnTo>
                  <a:lnTo>
                    <a:pt x="208318" y="786274"/>
                  </a:lnTo>
                  <a:lnTo>
                    <a:pt x="273863" y="819542"/>
                  </a:lnTo>
                  <a:lnTo>
                    <a:pt x="309613" y="835626"/>
                  </a:lnTo>
                  <a:lnTo>
                    <a:pt x="347287" y="851324"/>
                  </a:lnTo>
                  <a:lnTo>
                    <a:pt x="386837" y="866625"/>
                  </a:lnTo>
                  <a:lnTo>
                    <a:pt x="428218" y="881516"/>
                  </a:lnTo>
                  <a:lnTo>
                    <a:pt x="471383" y="895982"/>
                  </a:lnTo>
                  <a:lnTo>
                    <a:pt x="516286" y="910012"/>
                  </a:lnTo>
                  <a:lnTo>
                    <a:pt x="562879" y="923591"/>
                  </a:lnTo>
                  <a:lnTo>
                    <a:pt x="611118" y="936708"/>
                  </a:lnTo>
                  <a:lnTo>
                    <a:pt x="660954" y="949348"/>
                  </a:lnTo>
                  <a:lnTo>
                    <a:pt x="712342" y="961499"/>
                  </a:lnTo>
                  <a:lnTo>
                    <a:pt x="765236" y="973148"/>
                  </a:lnTo>
                  <a:lnTo>
                    <a:pt x="819588" y="984281"/>
                  </a:lnTo>
                  <a:lnTo>
                    <a:pt x="875353" y="994886"/>
                  </a:lnTo>
                  <a:lnTo>
                    <a:pt x="932483" y="1004950"/>
                  </a:lnTo>
                  <a:lnTo>
                    <a:pt x="990933" y="1014459"/>
                  </a:lnTo>
                  <a:lnTo>
                    <a:pt x="1050656" y="1023400"/>
                  </a:lnTo>
                  <a:lnTo>
                    <a:pt x="1111606" y="1031761"/>
                  </a:lnTo>
                  <a:lnTo>
                    <a:pt x="1173735" y="1039528"/>
                  </a:lnTo>
                  <a:lnTo>
                    <a:pt x="1236999" y="1046688"/>
                  </a:lnTo>
                  <a:lnTo>
                    <a:pt x="1301349" y="1053229"/>
                  </a:lnTo>
                  <a:lnTo>
                    <a:pt x="1366741" y="1059136"/>
                  </a:lnTo>
                  <a:lnTo>
                    <a:pt x="1433126" y="1064397"/>
                  </a:lnTo>
                  <a:lnTo>
                    <a:pt x="1500460" y="1068999"/>
                  </a:lnTo>
                  <a:lnTo>
                    <a:pt x="1568695" y="1072929"/>
                  </a:lnTo>
                  <a:lnTo>
                    <a:pt x="1637784" y="1076174"/>
                  </a:lnTo>
                  <a:lnTo>
                    <a:pt x="1707682" y="1078721"/>
                  </a:lnTo>
                  <a:lnTo>
                    <a:pt x="1778343" y="1080556"/>
                  </a:lnTo>
                  <a:lnTo>
                    <a:pt x="1849719" y="1081666"/>
                  </a:lnTo>
                  <a:lnTo>
                    <a:pt x="1921764" y="1082040"/>
                  </a:lnTo>
                  <a:lnTo>
                    <a:pt x="1993808" y="1081666"/>
                  </a:lnTo>
                  <a:lnTo>
                    <a:pt x="2065184" y="1080556"/>
                  </a:lnTo>
                  <a:lnTo>
                    <a:pt x="2135845" y="1078721"/>
                  </a:lnTo>
                  <a:lnTo>
                    <a:pt x="2205743" y="1076174"/>
                  </a:lnTo>
                  <a:lnTo>
                    <a:pt x="2274832" y="1072929"/>
                  </a:lnTo>
                  <a:lnTo>
                    <a:pt x="2343067" y="1068999"/>
                  </a:lnTo>
                  <a:lnTo>
                    <a:pt x="2410401" y="1064397"/>
                  </a:lnTo>
                  <a:lnTo>
                    <a:pt x="2476786" y="1059136"/>
                  </a:lnTo>
                  <a:lnTo>
                    <a:pt x="2542178" y="1053229"/>
                  </a:lnTo>
                  <a:lnTo>
                    <a:pt x="2606528" y="1046688"/>
                  </a:lnTo>
                  <a:lnTo>
                    <a:pt x="2669792" y="1039528"/>
                  </a:lnTo>
                  <a:lnTo>
                    <a:pt x="2731921" y="1031761"/>
                  </a:lnTo>
                  <a:lnTo>
                    <a:pt x="2792871" y="1023400"/>
                  </a:lnTo>
                  <a:lnTo>
                    <a:pt x="2852594" y="1014459"/>
                  </a:lnTo>
                  <a:lnTo>
                    <a:pt x="2911044" y="1004950"/>
                  </a:lnTo>
                  <a:lnTo>
                    <a:pt x="2968174" y="994886"/>
                  </a:lnTo>
                  <a:lnTo>
                    <a:pt x="3023939" y="984281"/>
                  </a:lnTo>
                  <a:lnTo>
                    <a:pt x="3078291" y="973148"/>
                  </a:lnTo>
                  <a:lnTo>
                    <a:pt x="3131185" y="961499"/>
                  </a:lnTo>
                  <a:lnTo>
                    <a:pt x="3182573" y="949348"/>
                  </a:lnTo>
                  <a:lnTo>
                    <a:pt x="3232409" y="936708"/>
                  </a:lnTo>
                  <a:lnTo>
                    <a:pt x="3280648" y="923591"/>
                  </a:lnTo>
                  <a:lnTo>
                    <a:pt x="3327241" y="910012"/>
                  </a:lnTo>
                  <a:lnTo>
                    <a:pt x="3372144" y="895982"/>
                  </a:lnTo>
                  <a:lnTo>
                    <a:pt x="3415309" y="881516"/>
                  </a:lnTo>
                  <a:lnTo>
                    <a:pt x="3456690" y="866625"/>
                  </a:lnTo>
                  <a:lnTo>
                    <a:pt x="3496240" y="851324"/>
                  </a:lnTo>
                  <a:lnTo>
                    <a:pt x="3533914" y="835626"/>
                  </a:lnTo>
                  <a:lnTo>
                    <a:pt x="3569664" y="819542"/>
                  </a:lnTo>
                  <a:lnTo>
                    <a:pt x="3635209" y="786274"/>
                  </a:lnTo>
                  <a:lnTo>
                    <a:pt x="3692503" y="751623"/>
                  </a:lnTo>
                  <a:lnTo>
                    <a:pt x="3741174" y="715696"/>
                  </a:lnTo>
                  <a:lnTo>
                    <a:pt x="3780851" y="678595"/>
                  </a:lnTo>
                  <a:lnTo>
                    <a:pt x="3811163" y="640427"/>
                  </a:lnTo>
                  <a:lnTo>
                    <a:pt x="3831737" y="601295"/>
                  </a:lnTo>
                  <a:lnTo>
                    <a:pt x="3842202" y="561304"/>
                  </a:lnTo>
                  <a:lnTo>
                    <a:pt x="3843528" y="541020"/>
                  </a:lnTo>
                  <a:lnTo>
                    <a:pt x="3842202" y="520735"/>
                  </a:lnTo>
                  <a:lnTo>
                    <a:pt x="3831737" y="480744"/>
                  </a:lnTo>
                  <a:lnTo>
                    <a:pt x="3811163" y="441612"/>
                  </a:lnTo>
                  <a:lnTo>
                    <a:pt x="3780851" y="403444"/>
                  </a:lnTo>
                  <a:lnTo>
                    <a:pt x="3741174" y="366343"/>
                  </a:lnTo>
                  <a:lnTo>
                    <a:pt x="3692503" y="330416"/>
                  </a:lnTo>
                  <a:lnTo>
                    <a:pt x="3635209" y="295765"/>
                  </a:lnTo>
                  <a:lnTo>
                    <a:pt x="3569664" y="262497"/>
                  </a:lnTo>
                  <a:lnTo>
                    <a:pt x="3533914" y="246413"/>
                  </a:lnTo>
                  <a:lnTo>
                    <a:pt x="3496240" y="230715"/>
                  </a:lnTo>
                  <a:lnTo>
                    <a:pt x="3456690" y="215414"/>
                  </a:lnTo>
                  <a:lnTo>
                    <a:pt x="3415309" y="200523"/>
                  </a:lnTo>
                  <a:lnTo>
                    <a:pt x="3372144" y="186057"/>
                  </a:lnTo>
                  <a:lnTo>
                    <a:pt x="3327241" y="172027"/>
                  </a:lnTo>
                  <a:lnTo>
                    <a:pt x="3280648" y="158448"/>
                  </a:lnTo>
                  <a:lnTo>
                    <a:pt x="3232409" y="145331"/>
                  </a:lnTo>
                  <a:lnTo>
                    <a:pt x="3182573" y="132691"/>
                  </a:lnTo>
                  <a:lnTo>
                    <a:pt x="3131185" y="120540"/>
                  </a:lnTo>
                  <a:lnTo>
                    <a:pt x="3078291" y="108891"/>
                  </a:lnTo>
                  <a:lnTo>
                    <a:pt x="3023939" y="97758"/>
                  </a:lnTo>
                  <a:lnTo>
                    <a:pt x="2968174" y="87153"/>
                  </a:lnTo>
                  <a:lnTo>
                    <a:pt x="2911044" y="77089"/>
                  </a:lnTo>
                  <a:lnTo>
                    <a:pt x="2852594" y="67580"/>
                  </a:lnTo>
                  <a:lnTo>
                    <a:pt x="2792871" y="58639"/>
                  </a:lnTo>
                  <a:lnTo>
                    <a:pt x="2731921" y="50278"/>
                  </a:lnTo>
                  <a:lnTo>
                    <a:pt x="2669792" y="42511"/>
                  </a:lnTo>
                  <a:lnTo>
                    <a:pt x="2606528" y="35351"/>
                  </a:lnTo>
                  <a:lnTo>
                    <a:pt x="2542178" y="28810"/>
                  </a:lnTo>
                  <a:lnTo>
                    <a:pt x="2476786" y="22903"/>
                  </a:lnTo>
                  <a:lnTo>
                    <a:pt x="2410401" y="17642"/>
                  </a:lnTo>
                  <a:lnTo>
                    <a:pt x="2343067" y="13040"/>
                  </a:lnTo>
                  <a:lnTo>
                    <a:pt x="2274832" y="9110"/>
                  </a:lnTo>
                  <a:lnTo>
                    <a:pt x="2205743" y="5865"/>
                  </a:lnTo>
                  <a:lnTo>
                    <a:pt x="2135845" y="3318"/>
                  </a:lnTo>
                  <a:lnTo>
                    <a:pt x="2065184" y="1483"/>
                  </a:lnTo>
                  <a:lnTo>
                    <a:pt x="1993808" y="373"/>
                  </a:lnTo>
                  <a:lnTo>
                    <a:pt x="1921764" y="0"/>
                  </a:lnTo>
                  <a:close/>
                </a:path>
              </a:pathLst>
            </a:custGeom>
            <a:solidFill>
              <a:srgbClr val="ADF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20895" y="2810255"/>
              <a:ext cx="3843654" cy="1082040"/>
            </a:xfrm>
            <a:custGeom>
              <a:avLst/>
              <a:gdLst/>
              <a:ahLst/>
              <a:cxnLst/>
              <a:rect l="l" t="t" r="r" b="b"/>
              <a:pathLst>
                <a:path w="3843654" h="1082039">
                  <a:moveTo>
                    <a:pt x="0" y="541020"/>
                  </a:moveTo>
                  <a:lnTo>
                    <a:pt x="5271" y="500638"/>
                  </a:lnTo>
                  <a:lnTo>
                    <a:pt x="20837" y="461064"/>
                  </a:lnTo>
                  <a:lnTo>
                    <a:pt x="46326" y="422401"/>
                  </a:lnTo>
                  <a:lnTo>
                    <a:pt x="81367" y="384753"/>
                  </a:lnTo>
                  <a:lnTo>
                    <a:pt x="125588" y="348226"/>
                  </a:lnTo>
                  <a:lnTo>
                    <a:pt x="178617" y="312924"/>
                  </a:lnTo>
                  <a:lnTo>
                    <a:pt x="240082" y="278952"/>
                  </a:lnTo>
                  <a:lnTo>
                    <a:pt x="309613" y="246413"/>
                  </a:lnTo>
                  <a:lnTo>
                    <a:pt x="347287" y="230715"/>
                  </a:lnTo>
                  <a:lnTo>
                    <a:pt x="386837" y="215414"/>
                  </a:lnTo>
                  <a:lnTo>
                    <a:pt x="428218" y="200523"/>
                  </a:lnTo>
                  <a:lnTo>
                    <a:pt x="471383" y="186057"/>
                  </a:lnTo>
                  <a:lnTo>
                    <a:pt x="516286" y="172027"/>
                  </a:lnTo>
                  <a:lnTo>
                    <a:pt x="562879" y="158448"/>
                  </a:lnTo>
                  <a:lnTo>
                    <a:pt x="611118" y="145331"/>
                  </a:lnTo>
                  <a:lnTo>
                    <a:pt x="660954" y="132691"/>
                  </a:lnTo>
                  <a:lnTo>
                    <a:pt x="712342" y="120540"/>
                  </a:lnTo>
                  <a:lnTo>
                    <a:pt x="765236" y="108891"/>
                  </a:lnTo>
                  <a:lnTo>
                    <a:pt x="819588" y="97758"/>
                  </a:lnTo>
                  <a:lnTo>
                    <a:pt x="875353" y="87153"/>
                  </a:lnTo>
                  <a:lnTo>
                    <a:pt x="932483" y="77089"/>
                  </a:lnTo>
                  <a:lnTo>
                    <a:pt x="990933" y="67580"/>
                  </a:lnTo>
                  <a:lnTo>
                    <a:pt x="1050656" y="58639"/>
                  </a:lnTo>
                  <a:lnTo>
                    <a:pt x="1111606" y="50278"/>
                  </a:lnTo>
                  <a:lnTo>
                    <a:pt x="1173735" y="42511"/>
                  </a:lnTo>
                  <a:lnTo>
                    <a:pt x="1236999" y="35351"/>
                  </a:lnTo>
                  <a:lnTo>
                    <a:pt x="1301349" y="28810"/>
                  </a:lnTo>
                  <a:lnTo>
                    <a:pt x="1366741" y="22903"/>
                  </a:lnTo>
                  <a:lnTo>
                    <a:pt x="1433126" y="17642"/>
                  </a:lnTo>
                  <a:lnTo>
                    <a:pt x="1500460" y="13040"/>
                  </a:lnTo>
                  <a:lnTo>
                    <a:pt x="1568695" y="9110"/>
                  </a:lnTo>
                  <a:lnTo>
                    <a:pt x="1637784" y="5865"/>
                  </a:lnTo>
                  <a:lnTo>
                    <a:pt x="1707682" y="3318"/>
                  </a:lnTo>
                  <a:lnTo>
                    <a:pt x="1778343" y="1483"/>
                  </a:lnTo>
                  <a:lnTo>
                    <a:pt x="1849719" y="373"/>
                  </a:lnTo>
                  <a:lnTo>
                    <a:pt x="1921764" y="0"/>
                  </a:lnTo>
                  <a:lnTo>
                    <a:pt x="1993808" y="373"/>
                  </a:lnTo>
                  <a:lnTo>
                    <a:pt x="2065184" y="1483"/>
                  </a:lnTo>
                  <a:lnTo>
                    <a:pt x="2135845" y="3318"/>
                  </a:lnTo>
                  <a:lnTo>
                    <a:pt x="2205743" y="5865"/>
                  </a:lnTo>
                  <a:lnTo>
                    <a:pt x="2274832" y="9110"/>
                  </a:lnTo>
                  <a:lnTo>
                    <a:pt x="2343067" y="13040"/>
                  </a:lnTo>
                  <a:lnTo>
                    <a:pt x="2410401" y="17642"/>
                  </a:lnTo>
                  <a:lnTo>
                    <a:pt x="2476786" y="22903"/>
                  </a:lnTo>
                  <a:lnTo>
                    <a:pt x="2542178" y="28810"/>
                  </a:lnTo>
                  <a:lnTo>
                    <a:pt x="2606528" y="35351"/>
                  </a:lnTo>
                  <a:lnTo>
                    <a:pt x="2669792" y="42511"/>
                  </a:lnTo>
                  <a:lnTo>
                    <a:pt x="2731921" y="50278"/>
                  </a:lnTo>
                  <a:lnTo>
                    <a:pt x="2792871" y="58639"/>
                  </a:lnTo>
                  <a:lnTo>
                    <a:pt x="2852594" y="67580"/>
                  </a:lnTo>
                  <a:lnTo>
                    <a:pt x="2911044" y="77089"/>
                  </a:lnTo>
                  <a:lnTo>
                    <a:pt x="2968174" y="87153"/>
                  </a:lnTo>
                  <a:lnTo>
                    <a:pt x="3023939" y="97758"/>
                  </a:lnTo>
                  <a:lnTo>
                    <a:pt x="3078291" y="108891"/>
                  </a:lnTo>
                  <a:lnTo>
                    <a:pt x="3131185" y="120540"/>
                  </a:lnTo>
                  <a:lnTo>
                    <a:pt x="3182573" y="132691"/>
                  </a:lnTo>
                  <a:lnTo>
                    <a:pt x="3232409" y="145331"/>
                  </a:lnTo>
                  <a:lnTo>
                    <a:pt x="3280648" y="158448"/>
                  </a:lnTo>
                  <a:lnTo>
                    <a:pt x="3327241" y="172027"/>
                  </a:lnTo>
                  <a:lnTo>
                    <a:pt x="3372144" y="186057"/>
                  </a:lnTo>
                  <a:lnTo>
                    <a:pt x="3415309" y="200523"/>
                  </a:lnTo>
                  <a:lnTo>
                    <a:pt x="3456690" y="215414"/>
                  </a:lnTo>
                  <a:lnTo>
                    <a:pt x="3496240" y="230715"/>
                  </a:lnTo>
                  <a:lnTo>
                    <a:pt x="3533914" y="246413"/>
                  </a:lnTo>
                  <a:lnTo>
                    <a:pt x="3569664" y="262497"/>
                  </a:lnTo>
                  <a:lnTo>
                    <a:pt x="3635209" y="295765"/>
                  </a:lnTo>
                  <a:lnTo>
                    <a:pt x="3692503" y="330416"/>
                  </a:lnTo>
                  <a:lnTo>
                    <a:pt x="3741174" y="366343"/>
                  </a:lnTo>
                  <a:lnTo>
                    <a:pt x="3780851" y="403444"/>
                  </a:lnTo>
                  <a:lnTo>
                    <a:pt x="3811163" y="441612"/>
                  </a:lnTo>
                  <a:lnTo>
                    <a:pt x="3831737" y="480744"/>
                  </a:lnTo>
                  <a:lnTo>
                    <a:pt x="3842202" y="520735"/>
                  </a:lnTo>
                  <a:lnTo>
                    <a:pt x="3843528" y="541020"/>
                  </a:lnTo>
                  <a:lnTo>
                    <a:pt x="3842202" y="561304"/>
                  </a:lnTo>
                  <a:lnTo>
                    <a:pt x="3831737" y="601295"/>
                  </a:lnTo>
                  <a:lnTo>
                    <a:pt x="3811163" y="640427"/>
                  </a:lnTo>
                  <a:lnTo>
                    <a:pt x="3780851" y="678595"/>
                  </a:lnTo>
                  <a:lnTo>
                    <a:pt x="3741174" y="715696"/>
                  </a:lnTo>
                  <a:lnTo>
                    <a:pt x="3692503" y="751623"/>
                  </a:lnTo>
                  <a:lnTo>
                    <a:pt x="3635209" y="786274"/>
                  </a:lnTo>
                  <a:lnTo>
                    <a:pt x="3569664" y="819542"/>
                  </a:lnTo>
                  <a:lnTo>
                    <a:pt x="3533914" y="835626"/>
                  </a:lnTo>
                  <a:lnTo>
                    <a:pt x="3496240" y="851324"/>
                  </a:lnTo>
                  <a:lnTo>
                    <a:pt x="3456690" y="866625"/>
                  </a:lnTo>
                  <a:lnTo>
                    <a:pt x="3415309" y="881516"/>
                  </a:lnTo>
                  <a:lnTo>
                    <a:pt x="3372144" y="895982"/>
                  </a:lnTo>
                  <a:lnTo>
                    <a:pt x="3327241" y="910012"/>
                  </a:lnTo>
                  <a:lnTo>
                    <a:pt x="3280648" y="923591"/>
                  </a:lnTo>
                  <a:lnTo>
                    <a:pt x="3232409" y="936708"/>
                  </a:lnTo>
                  <a:lnTo>
                    <a:pt x="3182573" y="949348"/>
                  </a:lnTo>
                  <a:lnTo>
                    <a:pt x="3131185" y="961499"/>
                  </a:lnTo>
                  <a:lnTo>
                    <a:pt x="3078291" y="973148"/>
                  </a:lnTo>
                  <a:lnTo>
                    <a:pt x="3023939" y="984281"/>
                  </a:lnTo>
                  <a:lnTo>
                    <a:pt x="2968174" y="994886"/>
                  </a:lnTo>
                  <a:lnTo>
                    <a:pt x="2911044" y="1004950"/>
                  </a:lnTo>
                  <a:lnTo>
                    <a:pt x="2852594" y="1014459"/>
                  </a:lnTo>
                  <a:lnTo>
                    <a:pt x="2792871" y="1023400"/>
                  </a:lnTo>
                  <a:lnTo>
                    <a:pt x="2731921" y="1031761"/>
                  </a:lnTo>
                  <a:lnTo>
                    <a:pt x="2669792" y="1039528"/>
                  </a:lnTo>
                  <a:lnTo>
                    <a:pt x="2606528" y="1046688"/>
                  </a:lnTo>
                  <a:lnTo>
                    <a:pt x="2542178" y="1053229"/>
                  </a:lnTo>
                  <a:lnTo>
                    <a:pt x="2476786" y="1059136"/>
                  </a:lnTo>
                  <a:lnTo>
                    <a:pt x="2410401" y="1064397"/>
                  </a:lnTo>
                  <a:lnTo>
                    <a:pt x="2343067" y="1068999"/>
                  </a:lnTo>
                  <a:lnTo>
                    <a:pt x="2274832" y="1072929"/>
                  </a:lnTo>
                  <a:lnTo>
                    <a:pt x="2205743" y="1076174"/>
                  </a:lnTo>
                  <a:lnTo>
                    <a:pt x="2135845" y="1078721"/>
                  </a:lnTo>
                  <a:lnTo>
                    <a:pt x="2065184" y="1080556"/>
                  </a:lnTo>
                  <a:lnTo>
                    <a:pt x="1993808" y="1081666"/>
                  </a:lnTo>
                  <a:lnTo>
                    <a:pt x="1921764" y="1082040"/>
                  </a:lnTo>
                  <a:lnTo>
                    <a:pt x="1849719" y="1081666"/>
                  </a:lnTo>
                  <a:lnTo>
                    <a:pt x="1778343" y="1080556"/>
                  </a:lnTo>
                  <a:lnTo>
                    <a:pt x="1707682" y="1078721"/>
                  </a:lnTo>
                  <a:lnTo>
                    <a:pt x="1637784" y="1076174"/>
                  </a:lnTo>
                  <a:lnTo>
                    <a:pt x="1568695" y="1072929"/>
                  </a:lnTo>
                  <a:lnTo>
                    <a:pt x="1500460" y="1068999"/>
                  </a:lnTo>
                  <a:lnTo>
                    <a:pt x="1433126" y="1064397"/>
                  </a:lnTo>
                  <a:lnTo>
                    <a:pt x="1366741" y="1059136"/>
                  </a:lnTo>
                  <a:lnTo>
                    <a:pt x="1301349" y="1053229"/>
                  </a:lnTo>
                  <a:lnTo>
                    <a:pt x="1236999" y="1046688"/>
                  </a:lnTo>
                  <a:lnTo>
                    <a:pt x="1173735" y="1039528"/>
                  </a:lnTo>
                  <a:lnTo>
                    <a:pt x="1111606" y="1031761"/>
                  </a:lnTo>
                  <a:lnTo>
                    <a:pt x="1050656" y="1023400"/>
                  </a:lnTo>
                  <a:lnTo>
                    <a:pt x="990933" y="1014459"/>
                  </a:lnTo>
                  <a:lnTo>
                    <a:pt x="932483" y="1004950"/>
                  </a:lnTo>
                  <a:lnTo>
                    <a:pt x="875353" y="994886"/>
                  </a:lnTo>
                  <a:lnTo>
                    <a:pt x="819588" y="984281"/>
                  </a:lnTo>
                  <a:lnTo>
                    <a:pt x="765236" y="973148"/>
                  </a:lnTo>
                  <a:lnTo>
                    <a:pt x="712342" y="961499"/>
                  </a:lnTo>
                  <a:lnTo>
                    <a:pt x="660954" y="949348"/>
                  </a:lnTo>
                  <a:lnTo>
                    <a:pt x="611118" y="936708"/>
                  </a:lnTo>
                  <a:lnTo>
                    <a:pt x="562879" y="923591"/>
                  </a:lnTo>
                  <a:lnTo>
                    <a:pt x="516286" y="910012"/>
                  </a:lnTo>
                  <a:lnTo>
                    <a:pt x="471383" y="895982"/>
                  </a:lnTo>
                  <a:lnTo>
                    <a:pt x="428218" y="881516"/>
                  </a:lnTo>
                  <a:lnTo>
                    <a:pt x="386837" y="866625"/>
                  </a:lnTo>
                  <a:lnTo>
                    <a:pt x="347287" y="851324"/>
                  </a:lnTo>
                  <a:lnTo>
                    <a:pt x="309613" y="835626"/>
                  </a:lnTo>
                  <a:lnTo>
                    <a:pt x="273863" y="819542"/>
                  </a:lnTo>
                  <a:lnTo>
                    <a:pt x="208318" y="786274"/>
                  </a:lnTo>
                  <a:lnTo>
                    <a:pt x="151024" y="751623"/>
                  </a:lnTo>
                  <a:lnTo>
                    <a:pt x="102353" y="715696"/>
                  </a:lnTo>
                  <a:lnTo>
                    <a:pt x="62676" y="678595"/>
                  </a:lnTo>
                  <a:lnTo>
                    <a:pt x="32364" y="640427"/>
                  </a:lnTo>
                  <a:lnTo>
                    <a:pt x="11790" y="601295"/>
                  </a:lnTo>
                  <a:lnTo>
                    <a:pt x="1325" y="561304"/>
                  </a:lnTo>
                  <a:lnTo>
                    <a:pt x="0" y="541020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984750" y="2889630"/>
            <a:ext cx="211645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5790" marR="5080" indent="-593725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Естественные науки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38444" y="1917192"/>
            <a:ext cx="360045" cy="802005"/>
            <a:chOff x="5838444" y="1917192"/>
            <a:chExt cx="360045" cy="802005"/>
          </a:xfrm>
        </p:grpSpPr>
        <p:sp>
          <p:nvSpPr>
            <p:cNvPr id="9" name="object 9"/>
            <p:cNvSpPr/>
            <p:nvPr/>
          </p:nvSpPr>
          <p:spPr>
            <a:xfrm>
              <a:off x="5851398" y="1930146"/>
              <a:ext cx="334010" cy="775970"/>
            </a:xfrm>
            <a:custGeom>
              <a:avLst/>
              <a:gdLst/>
              <a:ahLst/>
              <a:cxnLst/>
              <a:rect l="l" t="t" r="r" b="b"/>
              <a:pathLst>
                <a:path w="334010" h="775969">
                  <a:moveTo>
                    <a:pt x="166877" y="0"/>
                  </a:moveTo>
                  <a:lnTo>
                    <a:pt x="0" y="166877"/>
                  </a:lnTo>
                  <a:lnTo>
                    <a:pt x="83438" y="166877"/>
                  </a:lnTo>
                  <a:lnTo>
                    <a:pt x="83438" y="775715"/>
                  </a:lnTo>
                  <a:lnTo>
                    <a:pt x="250316" y="775715"/>
                  </a:lnTo>
                  <a:lnTo>
                    <a:pt x="250316" y="166877"/>
                  </a:lnTo>
                  <a:lnTo>
                    <a:pt x="333755" y="166877"/>
                  </a:lnTo>
                  <a:lnTo>
                    <a:pt x="1668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851398" y="1930146"/>
              <a:ext cx="334010" cy="775970"/>
            </a:xfrm>
            <a:custGeom>
              <a:avLst/>
              <a:gdLst/>
              <a:ahLst/>
              <a:cxnLst/>
              <a:rect l="l" t="t" r="r" b="b"/>
              <a:pathLst>
                <a:path w="334010" h="775969">
                  <a:moveTo>
                    <a:pt x="0" y="166877"/>
                  </a:moveTo>
                  <a:lnTo>
                    <a:pt x="83438" y="166877"/>
                  </a:lnTo>
                  <a:lnTo>
                    <a:pt x="83438" y="775715"/>
                  </a:lnTo>
                  <a:lnTo>
                    <a:pt x="250316" y="775715"/>
                  </a:lnTo>
                  <a:lnTo>
                    <a:pt x="250316" y="166877"/>
                  </a:lnTo>
                  <a:lnTo>
                    <a:pt x="333755" y="166877"/>
                  </a:lnTo>
                  <a:lnTo>
                    <a:pt x="166877" y="0"/>
                  </a:lnTo>
                  <a:lnTo>
                    <a:pt x="0" y="16687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949952" y="15240"/>
            <a:ext cx="2042160" cy="1830705"/>
            <a:chOff x="4949952" y="15240"/>
            <a:chExt cx="2042160" cy="183070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2144" y="27432"/>
              <a:ext cx="2029968" cy="18181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962906" y="28194"/>
              <a:ext cx="372110" cy="353695"/>
            </a:xfrm>
            <a:custGeom>
              <a:avLst/>
              <a:gdLst/>
              <a:ahLst/>
              <a:cxnLst/>
              <a:rect l="l" t="t" r="r" b="b"/>
              <a:pathLst>
                <a:path w="372110" h="353695">
                  <a:moveTo>
                    <a:pt x="185928" y="0"/>
                  </a:moveTo>
                  <a:lnTo>
                    <a:pt x="136480" y="6312"/>
                  </a:lnTo>
                  <a:lnTo>
                    <a:pt x="92060" y="24129"/>
                  </a:lnTo>
                  <a:lnTo>
                    <a:pt x="54435" y="51768"/>
                  </a:lnTo>
                  <a:lnTo>
                    <a:pt x="25371" y="87545"/>
                  </a:lnTo>
                  <a:lnTo>
                    <a:pt x="6637" y="129778"/>
                  </a:lnTo>
                  <a:lnTo>
                    <a:pt x="0" y="176783"/>
                  </a:lnTo>
                  <a:lnTo>
                    <a:pt x="6637" y="223789"/>
                  </a:lnTo>
                  <a:lnTo>
                    <a:pt x="25371" y="266022"/>
                  </a:lnTo>
                  <a:lnTo>
                    <a:pt x="54435" y="301799"/>
                  </a:lnTo>
                  <a:lnTo>
                    <a:pt x="92060" y="329438"/>
                  </a:lnTo>
                  <a:lnTo>
                    <a:pt x="136480" y="347255"/>
                  </a:lnTo>
                  <a:lnTo>
                    <a:pt x="185928" y="353567"/>
                  </a:lnTo>
                  <a:lnTo>
                    <a:pt x="235375" y="347255"/>
                  </a:lnTo>
                  <a:lnTo>
                    <a:pt x="279795" y="329438"/>
                  </a:lnTo>
                  <a:lnTo>
                    <a:pt x="317420" y="301799"/>
                  </a:lnTo>
                  <a:lnTo>
                    <a:pt x="346484" y="266022"/>
                  </a:lnTo>
                  <a:lnTo>
                    <a:pt x="365218" y="223789"/>
                  </a:lnTo>
                  <a:lnTo>
                    <a:pt x="371856" y="176783"/>
                  </a:lnTo>
                  <a:lnTo>
                    <a:pt x="365218" y="129778"/>
                  </a:lnTo>
                  <a:lnTo>
                    <a:pt x="346484" y="87545"/>
                  </a:lnTo>
                  <a:lnTo>
                    <a:pt x="317420" y="51768"/>
                  </a:lnTo>
                  <a:lnTo>
                    <a:pt x="279795" y="24129"/>
                  </a:lnTo>
                  <a:lnTo>
                    <a:pt x="235375" y="6312"/>
                  </a:lnTo>
                  <a:lnTo>
                    <a:pt x="185928" y="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62906" y="28194"/>
              <a:ext cx="372110" cy="353695"/>
            </a:xfrm>
            <a:custGeom>
              <a:avLst/>
              <a:gdLst/>
              <a:ahLst/>
              <a:cxnLst/>
              <a:rect l="l" t="t" r="r" b="b"/>
              <a:pathLst>
                <a:path w="372110" h="353695">
                  <a:moveTo>
                    <a:pt x="0" y="176783"/>
                  </a:moveTo>
                  <a:lnTo>
                    <a:pt x="6637" y="129778"/>
                  </a:lnTo>
                  <a:lnTo>
                    <a:pt x="25371" y="87545"/>
                  </a:lnTo>
                  <a:lnTo>
                    <a:pt x="54435" y="51768"/>
                  </a:lnTo>
                  <a:lnTo>
                    <a:pt x="92060" y="24129"/>
                  </a:lnTo>
                  <a:lnTo>
                    <a:pt x="136480" y="6312"/>
                  </a:lnTo>
                  <a:lnTo>
                    <a:pt x="185928" y="0"/>
                  </a:lnTo>
                  <a:lnTo>
                    <a:pt x="235375" y="6312"/>
                  </a:lnTo>
                  <a:lnTo>
                    <a:pt x="279795" y="24129"/>
                  </a:lnTo>
                  <a:lnTo>
                    <a:pt x="317420" y="51768"/>
                  </a:lnTo>
                  <a:lnTo>
                    <a:pt x="346484" y="87545"/>
                  </a:lnTo>
                  <a:lnTo>
                    <a:pt x="365218" y="129778"/>
                  </a:lnTo>
                  <a:lnTo>
                    <a:pt x="371856" y="176783"/>
                  </a:lnTo>
                  <a:lnTo>
                    <a:pt x="365218" y="223789"/>
                  </a:lnTo>
                  <a:lnTo>
                    <a:pt x="346484" y="266022"/>
                  </a:lnTo>
                  <a:lnTo>
                    <a:pt x="317420" y="301799"/>
                  </a:lnTo>
                  <a:lnTo>
                    <a:pt x="279795" y="329438"/>
                  </a:lnTo>
                  <a:lnTo>
                    <a:pt x="235375" y="347255"/>
                  </a:lnTo>
                  <a:lnTo>
                    <a:pt x="185928" y="353567"/>
                  </a:lnTo>
                  <a:lnTo>
                    <a:pt x="136480" y="347255"/>
                  </a:lnTo>
                  <a:lnTo>
                    <a:pt x="92060" y="329438"/>
                  </a:lnTo>
                  <a:lnTo>
                    <a:pt x="54435" y="301799"/>
                  </a:lnTo>
                  <a:lnTo>
                    <a:pt x="25371" y="266022"/>
                  </a:lnTo>
                  <a:lnTo>
                    <a:pt x="6637" y="223789"/>
                  </a:lnTo>
                  <a:lnTo>
                    <a:pt x="0" y="176783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354568" y="518159"/>
            <a:ext cx="2030095" cy="1818639"/>
            <a:chOff x="8354568" y="518159"/>
            <a:chExt cx="2030095" cy="1818639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54568" y="518159"/>
              <a:ext cx="2029968" cy="181813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22386" y="538733"/>
              <a:ext cx="373380" cy="352425"/>
            </a:xfrm>
            <a:custGeom>
              <a:avLst/>
              <a:gdLst/>
              <a:ahLst/>
              <a:cxnLst/>
              <a:rect l="l" t="t" r="r" b="b"/>
              <a:pathLst>
                <a:path w="373379" h="352425">
                  <a:moveTo>
                    <a:pt x="186690" y="0"/>
                  </a:moveTo>
                  <a:lnTo>
                    <a:pt x="137054" y="6291"/>
                  </a:lnTo>
                  <a:lnTo>
                    <a:pt x="92455" y="24045"/>
                  </a:lnTo>
                  <a:lnTo>
                    <a:pt x="54673" y="51577"/>
                  </a:lnTo>
                  <a:lnTo>
                    <a:pt x="25484" y="87206"/>
                  </a:lnTo>
                  <a:lnTo>
                    <a:pt x="6667" y="129248"/>
                  </a:lnTo>
                  <a:lnTo>
                    <a:pt x="0" y="176021"/>
                  </a:lnTo>
                  <a:lnTo>
                    <a:pt x="6667" y="222795"/>
                  </a:lnTo>
                  <a:lnTo>
                    <a:pt x="25484" y="264837"/>
                  </a:lnTo>
                  <a:lnTo>
                    <a:pt x="54673" y="300466"/>
                  </a:lnTo>
                  <a:lnTo>
                    <a:pt x="92456" y="327998"/>
                  </a:lnTo>
                  <a:lnTo>
                    <a:pt x="137054" y="345752"/>
                  </a:lnTo>
                  <a:lnTo>
                    <a:pt x="186690" y="352043"/>
                  </a:lnTo>
                  <a:lnTo>
                    <a:pt x="236325" y="345752"/>
                  </a:lnTo>
                  <a:lnTo>
                    <a:pt x="280924" y="327998"/>
                  </a:lnTo>
                  <a:lnTo>
                    <a:pt x="318706" y="300466"/>
                  </a:lnTo>
                  <a:lnTo>
                    <a:pt x="347895" y="264837"/>
                  </a:lnTo>
                  <a:lnTo>
                    <a:pt x="366712" y="222795"/>
                  </a:lnTo>
                  <a:lnTo>
                    <a:pt x="373380" y="176021"/>
                  </a:lnTo>
                  <a:lnTo>
                    <a:pt x="366712" y="129248"/>
                  </a:lnTo>
                  <a:lnTo>
                    <a:pt x="347895" y="87206"/>
                  </a:lnTo>
                  <a:lnTo>
                    <a:pt x="318706" y="51577"/>
                  </a:lnTo>
                  <a:lnTo>
                    <a:pt x="280924" y="24045"/>
                  </a:lnTo>
                  <a:lnTo>
                    <a:pt x="236325" y="6291"/>
                  </a:lnTo>
                  <a:lnTo>
                    <a:pt x="18669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22386" y="538733"/>
              <a:ext cx="373380" cy="352425"/>
            </a:xfrm>
            <a:custGeom>
              <a:avLst/>
              <a:gdLst/>
              <a:ahLst/>
              <a:cxnLst/>
              <a:rect l="l" t="t" r="r" b="b"/>
              <a:pathLst>
                <a:path w="373379" h="352425">
                  <a:moveTo>
                    <a:pt x="0" y="176021"/>
                  </a:moveTo>
                  <a:lnTo>
                    <a:pt x="6667" y="129248"/>
                  </a:lnTo>
                  <a:lnTo>
                    <a:pt x="25484" y="87206"/>
                  </a:lnTo>
                  <a:lnTo>
                    <a:pt x="54673" y="51577"/>
                  </a:lnTo>
                  <a:lnTo>
                    <a:pt x="92455" y="24045"/>
                  </a:lnTo>
                  <a:lnTo>
                    <a:pt x="137054" y="6291"/>
                  </a:lnTo>
                  <a:lnTo>
                    <a:pt x="186690" y="0"/>
                  </a:lnTo>
                  <a:lnTo>
                    <a:pt x="236325" y="6291"/>
                  </a:lnTo>
                  <a:lnTo>
                    <a:pt x="280924" y="24045"/>
                  </a:lnTo>
                  <a:lnTo>
                    <a:pt x="318706" y="51577"/>
                  </a:lnTo>
                  <a:lnTo>
                    <a:pt x="347895" y="87206"/>
                  </a:lnTo>
                  <a:lnTo>
                    <a:pt x="366712" y="129248"/>
                  </a:lnTo>
                  <a:lnTo>
                    <a:pt x="373380" y="176021"/>
                  </a:lnTo>
                  <a:lnTo>
                    <a:pt x="366712" y="222795"/>
                  </a:lnTo>
                  <a:lnTo>
                    <a:pt x="347895" y="264837"/>
                  </a:lnTo>
                  <a:lnTo>
                    <a:pt x="318706" y="300466"/>
                  </a:lnTo>
                  <a:lnTo>
                    <a:pt x="280924" y="327998"/>
                  </a:lnTo>
                  <a:lnTo>
                    <a:pt x="236325" y="345752"/>
                  </a:lnTo>
                  <a:lnTo>
                    <a:pt x="186690" y="352043"/>
                  </a:lnTo>
                  <a:lnTo>
                    <a:pt x="137054" y="345752"/>
                  </a:lnTo>
                  <a:lnTo>
                    <a:pt x="92456" y="327998"/>
                  </a:lnTo>
                  <a:lnTo>
                    <a:pt x="54673" y="300466"/>
                  </a:lnTo>
                  <a:lnTo>
                    <a:pt x="25484" y="264837"/>
                  </a:lnTo>
                  <a:lnTo>
                    <a:pt x="6667" y="222795"/>
                  </a:lnTo>
                  <a:lnTo>
                    <a:pt x="0" y="176021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42315" y="545591"/>
            <a:ext cx="8067675" cy="6190615"/>
            <a:chOff x="242315" y="545591"/>
            <a:chExt cx="8067675" cy="6190615"/>
          </a:xfrm>
        </p:grpSpPr>
        <p:sp>
          <p:nvSpPr>
            <p:cNvPr id="20" name="object 20"/>
            <p:cNvSpPr/>
            <p:nvPr/>
          </p:nvSpPr>
          <p:spPr>
            <a:xfrm>
              <a:off x="7639304" y="2344927"/>
              <a:ext cx="600710" cy="619760"/>
            </a:xfrm>
            <a:custGeom>
              <a:avLst/>
              <a:gdLst/>
              <a:ahLst/>
              <a:cxnLst/>
              <a:rect l="l" t="t" r="r" b="b"/>
              <a:pathLst>
                <a:path w="600709" h="619760">
                  <a:moveTo>
                    <a:pt x="594487" y="0"/>
                  </a:moveTo>
                  <a:lnTo>
                    <a:pt x="357631" y="6096"/>
                  </a:lnTo>
                  <a:lnTo>
                    <a:pt x="418338" y="63754"/>
                  </a:lnTo>
                  <a:lnTo>
                    <a:pt x="0" y="503809"/>
                  </a:lnTo>
                  <a:lnTo>
                    <a:pt x="121412" y="619251"/>
                  </a:lnTo>
                  <a:lnTo>
                    <a:pt x="539750" y="179197"/>
                  </a:lnTo>
                  <a:lnTo>
                    <a:pt x="600455" y="236855"/>
                  </a:lnTo>
                  <a:lnTo>
                    <a:pt x="59448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639304" y="2344927"/>
              <a:ext cx="600710" cy="619760"/>
            </a:xfrm>
            <a:custGeom>
              <a:avLst/>
              <a:gdLst/>
              <a:ahLst/>
              <a:cxnLst/>
              <a:rect l="l" t="t" r="r" b="b"/>
              <a:pathLst>
                <a:path w="600709" h="619760">
                  <a:moveTo>
                    <a:pt x="357631" y="6096"/>
                  </a:moveTo>
                  <a:lnTo>
                    <a:pt x="418338" y="63754"/>
                  </a:lnTo>
                  <a:lnTo>
                    <a:pt x="0" y="503809"/>
                  </a:lnTo>
                  <a:lnTo>
                    <a:pt x="121412" y="619251"/>
                  </a:lnTo>
                  <a:lnTo>
                    <a:pt x="539750" y="179197"/>
                  </a:lnTo>
                  <a:lnTo>
                    <a:pt x="600455" y="236855"/>
                  </a:lnTo>
                  <a:lnTo>
                    <a:pt x="594487" y="0"/>
                  </a:lnTo>
                  <a:lnTo>
                    <a:pt x="357631" y="6096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93845" y="2422143"/>
              <a:ext cx="791210" cy="580390"/>
            </a:xfrm>
            <a:custGeom>
              <a:avLst/>
              <a:gdLst/>
              <a:ahLst/>
              <a:cxnLst/>
              <a:rect l="l" t="t" r="r" b="b"/>
              <a:pathLst>
                <a:path w="791210" h="580389">
                  <a:moveTo>
                    <a:pt x="237236" y="0"/>
                  </a:moveTo>
                  <a:lnTo>
                    <a:pt x="0" y="59816"/>
                  </a:lnTo>
                  <a:lnTo>
                    <a:pt x="59689" y="297052"/>
                  </a:lnTo>
                  <a:lnTo>
                    <a:pt x="104139" y="222884"/>
                  </a:lnTo>
                  <a:lnTo>
                    <a:pt x="702309" y="580389"/>
                  </a:lnTo>
                  <a:lnTo>
                    <a:pt x="791082" y="431800"/>
                  </a:lnTo>
                  <a:lnTo>
                    <a:pt x="192912" y="74294"/>
                  </a:lnTo>
                  <a:lnTo>
                    <a:pt x="23723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593845" y="2422143"/>
              <a:ext cx="791210" cy="580390"/>
            </a:xfrm>
            <a:custGeom>
              <a:avLst/>
              <a:gdLst/>
              <a:ahLst/>
              <a:cxnLst/>
              <a:rect l="l" t="t" r="r" b="b"/>
              <a:pathLst>
                <a:path w="791210" h="580389">
                  <a:moveTo>
                    <a:pt x="59689" y="297052"/>
                  </a:moveTo>
                  <a:lnTo>
                    <a:pt x="104139" y="222884"/>
                  </a:lnTo>
                  <a:lnTo>
                    <a:pt x="702309" y="580389"/>
                  </a:lnTo>
                  <a:lnTo>
                    <a:pt x="791082" y="431800"/>
                  </a:lnTo>
                  <a:lnTo>
                    <a:pt x="192912" y="74294"/>
                  </a:lnTo>
                  <a:lnTo>
                    <a:pt x="237236" y="0"/>
                  </a:lnTo>
                  <a:lnTo>
                    <a:pt x="0" y="59816"/>
                  </a:lnTo>
                  <a:lnTo>
                    <a:pt x="59689" y="297052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77200" y="3839337"/>
              <a:ext cx="720090" cy="608965"/>
            </a:xfrm>
            <a:custGeom>
              <a:avLst/>
              <a:gdLst/>
              <a:ahLst/>
              <a:cxnLst/>
              <a:rect l="l" t="t" r="r" b="b"/>
              <a:pathLst>
                <a:path w="720090" h="608964">
                  <a:moveTo>
                    <a:pt x="105791" y="0"/>
                  </a:moveTo>
                  <a:lnTo>
                    <a:pt x="0" y="139954"/>
                  </a:lnTo>
                  <a:lnTo>
                    <a:pt x="527303" y="538733"/>
                  </a:lnTo>
                  <a:lnTo>
                    <a:pt x="474345" y="608711"/>
                  </a:lnTo>
                  <a:lnTo>
                    <a:pt x="720090" y="574675"/>
                  </a:lnTo>
                  <a:lnTo>
                    <a:pt x="686053" y="328930"/>
                  </a:lnTo>
                  <a:lnTo>
                    <a:pt x="633095" y="398906"/>
                  </a:lnTo>
                  <a:lnTo>
                    <a:pt x="1057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577200" y="3839337"/>
              <a:ext cx="720090" cy="608965"/>
            </a:xfrm>
            <a:custGeom>
              <a:avLst/>
              <a:gdLst/>
              <a:ahLst/>
              <a:cxnLst/>
              <a:rect l="l" t="t" r="r" b="b"/>
              <a:pathLst>
                <a:path w="720090" h="608964">
                  <a:moveTo>
                    <a:pt x="474345" y="608711"/>
                  </a:moveTo>
                  <a:lnTo>
                    <a:pt x="527303" y="538733"/>
                  </a:lnTo>
                  <a:lnTo>
                    <a:pt x="0" y="139954"/>
                  </a:lnTo>
                  <a:lnTo>
                    <a:pt x="105791" y="0"/>
                  </a:lnTo>
                  <a:lnTo>
                    <a:pt x="633095" y="398906"/>
                  </a:lnTo>
                  <a:lnTo>
                    <a:pt x="686053" y="328930"/>
                  </a:lnTo>
                  <a:lnTo>
                    <a:pt x="720090" y="574675"/>
                  </a:lnTo>
                  <a:lnTo>
                    <a:pt x="474345" y="60871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58640" y="3853561"/>
              <a:ext cx="807085" cy="619760"/>
            </a:xfrm>
            <a:custGeom>
              <a:avLst/>
              <a:gdLst/>
              <a:ahLst/>
              <a:cxnLst/>
              <a:rect l="l" t="t" r="r" b="b"/>
              <a:pathLst>
                <a:path w="807085" h="619760">
                  <a:moveTo>
                    <a:pt x="706501" y="0"/>
                  </a:moveTo>
                  <a:lnTo>
                    <a:pt x="106807" y="383920"/>
                  </a:lnTo>
                  <a:lnTo>
                    <a:pt x="56514" y="305307"/>
                  </a:lnTo>
                  <a:lnTo>
                    <a:pt x="0" y="562990"/>
                  </a:lnTo>
                  <a:lnTo>
                    <a:pt x="257683" y="619506"/>
                  </a:lnTo>
                  <a:lnTo>
                    <a:pt x="207391" y="541019"/>
                  </a:lnTo>
                  <a:lnTo>
                    <a:pt x="807085" y="157099"/>
                  </a:lnTo>
                  <a:lnTo>
                    <a:pt x="70650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58640" y="3853561"/>
              <a:ext cx="807085" cy="619760"/>
            </a:xfrm>
            <a:custGeom>
              <a:avLst/>
              <a:gdLst/>
              <a:ahLst/>
              <a:cxnLst/>
              <a:rect l="l" t="t" r="r" b="b"/>
              <a:pathLst>
                <a:path w="807085" h="619760">
                  <a:moveTo>
                    <a:pt x="56514" y="305307"/>
                  </a:moveTo>
                  <a:lnTo>
                    <a:pt x="106807" y="383920"/>
                  </a:lnTo>
                  <a:lnTo>
                    <a:pt x="706501" y="0"/>
                  </a:lnTo>
                  <a:lnTo>
                    <a:pt x="807085" y="157099"/>
                  </a:lnTo>
                  <a:lnTo>
                    <a:pt x="207391" y="541019"/>
                  </a:lnTo>
                  <a:lnTo>
                    <a:pt x="257683" y="619506"/>
                  </a:lnTo>
                  <a:lnTo>
                    <a:pt x="0" y="562990"/>
                  </a:lnTo>
                  <a:lnTo>
                    <a:pt x="56514" y="30530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75781" y="4016501"/>
              <a:ext cx="360045" cy="826135"/>
            </a:xfrm>
            <a:custGeom>
              <a:avLst/>
              <a:gdLst/>
              <a:ahLst/>
              <a:cxnLst/>
              <a:rect l="l" t="t" r="r" b="b"/>
              <a:pathLst>
                <a:path w="360045" h="826135">
                  <a:moveTo>
                    <a:pt x="269747" y="0"/>
                  </a:moveTo>
                  <a:lnTo>
                    <a:pt x="89915" y="0"/>
                  </a:lnTo>
                  <a:lnTo>
                    <a:pt x="89915" y="646176"/>
                  </a:lnTo>
                  <a:lnTo>
                    <a:pt x="0" y="646176"/>
                  </a:lnTo>
                  <a:lnTo>
                    <a:pt x="179831" y="826008"/>
                  </a:lnTo>
                  <a:lnTo>
                    <a:pt x="359663" y="646176"/>
                  </a:lnTo>
                  <a:lnTo>
                    <a:pt x="269747" y="646176"/>
                  </a:lnTo>
                  <a:lnTo>
                    <a:pt x="2697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75781" y="4016501"/>
              <a:ext cx="360045" cy="826135"/>
            </a:xfrm>
            <a:custGeom>
              <a:avLst/>
              <a:gdLst/>
              <a:ahLst/>
              <a:cxnLst/>
              <a:rect l="l" t="t" r="r" b="b"/>
              <a:pathLst>
                <a:path w="360045" h="826135">
                  <a:moveTo>
                    <a:pt x="0" y="646176"/>
                  </a:moveTo>
                  <a:lnTo>
                    <a:pt x="89915" y="646176"/>
                  </a:lnTo>
                  <a:lnTo>
                    <a:pt x="89915" y="0"/>
                  </a:lnTo>
                  <a:lnTo>
                    <a:pt x="269747" y="0"/>
                  </a:lnTo>
                  <a:lnTo>
                    <a:pt x="269747" y="646176"/>
                  </a:lnTo>
                  <a:lnTo>
                    <a:pt x="359663" y="646176"/>
                  </a:lnTo>
                  <a:lnTo>
                    <a:pt x="179831" y="826008"/>
                  </a:lnTo>
                  <a:lnTo>
                    <a:pt x="0" y="64617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57783"/>
              <a:ext cx="2048256" cy="18181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30724" y="4849366"/>
              <a:ext cx="2048255" cy="188671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86483" y="4411988"/>
              <a:ext cx="2190920" cy="191102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646682" y="558545"/>
              <a:ext cx="373380" cy="352425"/>
            </a:xfrm>
            <a:custGeom>
              <a:avLst/>
              <a:gdLst/>
              <a:ahLst/>
              <a:cxnLst/>
              <a:rect l="l" t="t" r="r" b="b"/>
              <a:pathLst>
                <a:path w="373380" h="352425">
                  <a:moveTo>
                    <a:pt x="186690" y="0"/>
                  </a:moveTo>
                  <a:lnTo>
                    <a:pt x="137054" y="6291"/>
                  </a:lnTo>
                  <a:lnTo>
                    <a:pt x="92456" y="24045"/>
                  </a:lnTo>
                  <a:lnTo>
                    <a:pt x="54673" y="51577"/>
                  </a:lnTo>
                  <a:lnTo>
                    <a:pt x="25484" y="87206"/>
                  </a:lnTo>
                  <a:lnTo>
                    <a:pt x="6667" y="129248"/>
                  </a:lnTo>
                  <a:lnTo>
                    <a:pt x="0" y="176021"/>
                  </a:lnTo>
                  <a:lnTo>
                    <a:pt x="6667" y="222795"/>
                  </a:lnTo>
                  <a:lnTo>
                    <a:pt x="25484" y="264837"/>
                  </a:lnTo>
                  <a:lnTo>
                    <a:pt x="54673" y="300466"/>
                  </a:lnTo>
                  <a:lnTo>
                    <a:pt x="92456" y="327998"/>
                  </a:lnTo>
                  <a:lnTo>
                    <a:pt x="137054" y="345752"/>
                  </a:lnTo>
                  <a:lnTo>
                    <a:pt x="186690" y="352043"/>
                  </a:lnTo>
                  <a:lnTo>
                    <a:pt x="236325" y="345752"/>
                  </a:lnTo>
                  <a:lnTo>
                    <a:pt x="280924" y="327998"/>
                  </a:lnTo>
                  <a:lnTo>
                    <a:pt x="318706" y="300466"/>
                  </a:lnTo>
                  <a:lnTo>
                    <a:pt x="347895" y="264837"/>
                  </a:lnTo>
                  <a:lnTo>
                    <a:pt x="366712" y="222795"/>
                  </a:lnTo>
                  <a:lnTo>
                    <a:pt x="373380" y="176021"/>
                  </a:lnTo>
                  <a:lnTo>
                    <a:pt x="366712" y="129248"/>
                  </a:lnTo>
                  <a:lnTo>
                    <a:pt x="347895" y="87206"/>
                  </a:lnTo>
                  <a:lnTo>
                    <a:pt x="318706" y="51577"/>
                  </a:lnTo>
                  <a:lnTo>
                    <a:pt x="280924" y="24045"/>
                  </a:lnTo>
                  <a:lnTo>
                    <a:pt x="236325" y="6291"/>
                  </a:lnTo>
                  <a:lnTo>
                    <a:pt x="186690" y="0"/>
                  </a:lnTo>
                  <a:close/>
                </a:path>
              </a:pathLst>
            </a:custGeom>
            <a:solidFill>
              <a:srgbClr val="ADF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646682" y="558545"/>
              <a:ext cx="373380" cy="352425"/>
            </a:xfrm>
            <a:custGeom>
              <a:avLst/>
              <a:gdLst/>
              <a:ahLst/>
              <a:cxnLst/>
              <a:rect l="l" t="t" r="r" b="b"/>
              <a:pathLst>
                <a:path w="373380" h="352425">
                  <a:moveTo>
                    <a:pt x="0" y="176021"/>
                  </a:moveTo>
                  <a:lnTo>
                    <a:pt x="6667" y="129248"/>
                  </a:lnTo>
                  <a:lnTo>
                    <a:pt x="25484" y="87206"/>
                  </a:lnTo>
                  <a:lnTo>
                    <a:pt x="54673" y="51577"/>
                  </a:lnTo>
                  <a:lnTo>
                    <a:pt x="92456" y="24045"/>
                  </a:lnTo>
                  <a:lnTo>
                    <a:pt x="137054" y="6291"/>
                  </a:lnTo>
                  <a:lnTo>
                    <a:pt x="186690" y="0"/>
                  </a:lnTo>
                  <a:lnTo>
                    <a:pt x="236325" y="6291"/>
                  </a:lnTo>
                  <a:lnTo>
                    <a:pt x="280924" y="24045"/>
                  </a:lnTo>
                  <a:lnTo>
                    <a:pt x="318706" y="51577"/>
                  </a:lnTo>
                  <a:lnTo>
                    <a:pt x="347895" y="87206"/>
                  </a:lnTo>
                  <a:lnTo>
                    <a:pt x="366712" y="129248"/>
                  </a:lnTo>
                  <a:lnTo>
                    <a:pt x="373380" y="176021"/>
                  </a:lnTo>
                  <a:lnTo>
                    <a:pt x="366712" y="222795"/>
                  </a:lnTo>
                  <a:lnTo>
                    <a:pt x="347895" y="264837"/>
                  </a:lnTo>
                  <a:lnTo>
                    <a:pt x="318706" y="300466"/>
                  </a:lnTo>
                  <a:lnTo>
                    <a:pt x="280924" y="327998"/>
                  </a:lnTo>
                  <a:lnTo>
                    <a:pt x="236325" y="345752"/>
                  </a:lnTo>
                  <a:lnTo>
                    <a:pt x="186690" y="352043"/>
                  </a:lnTo>
                  <a:lnTo>
                    <a:pt x="137054" y="345752"/>
                  </a:lnTo>
                  <a:lnTo>
                    <a:pt x="92456" y="327998"/>
                  </a:lnTo>
                  <a:lnTo>
                    <a:pt x="54673" y="300466"/>
                  </a:lnTo>
                  <a:lnTo>
                    <a:pt x="25484" y="264837"/>
                  </a:lnTo>
                  <a:lnTo>
                    <a:pt x="6667" y="222795"/>
                  </a:lnTo>
                  <a:lnTo>
                    <a:pt x="0" y="176021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32965" y="4429506"/>
              <a:ext cx="372110" cy="355600"/>
            </a:xfrm>
            <a:custGeom>
              <a:avLst/>
              <a:gdLst/>
              <a:ahLst/>
              <a:cxnLst/>
              <a:rect l="l" t="t" r="r" b="b"/>
              <a:pathLst>
                <a:path w="372110" h="355600">
                  <a:moveTo>
                    <a:pt x="185927" y="0"/>
                  </a:moveTo>
                  <a:lnTo>
                    <a:pt x="136480" y="6342"/>
                  </a:lnTo>
                  <a:lnTo>
                    <a:pt x="92060" y="24242"/>
                  </a:lnTo>
                  <a:lnTo>
                    <a:pt x="54435" y="52006"/>
                  </a:lnTo>
                  <a:lnTo>
                    <a:pt x="25371" y="87940"/>
                  </a:lnTo>
                  <a:lnTo>
                    <a:pt x="6637" y="130351"/>
                  </a:lnTo>
                  <a:lnTo>
                    <a:pt x="0" y="177546"/>
                  </a:lnTo>
                  <a:lnTo>
                    <a:pt x="6637" y="224740"/>
                  </a:lnTo>
                  <a:lnTo>
                    <a:pt x="25371" y="267151"/>
                  </a:lnTo>
                  <a:lnTo>
                    <a:pt x="54435" y="303085"/>
                  </a:lnTo>
                  <a:lnTo>
                    <a:pt x="92060" y="330849"/>
                  </a:lnTo>
                  <a:lnTo>
                    <a:pt x="136480" y="348749"/>
                  </a:lnTo>
                  <a:lnTo>
                    <a:pt x="185927" y="355092"/>
                  </a:lnTo>
                  <a:lnTo>
                    <a:pt x="235375" y="348749"/>
                  </a:lnTo>
                  <a:lnTo>
                    <a:pt x="279795" y="330849"/>
                  </a:lnTo>
                  <a:lnTo>
                    <a:pt x="317420" y="303085"/>
                  </a:lnTo>
                  <a:lnTo>
                    <a:pt x="346484" y="267151"/>
                  </a:lnTo>
                  <a:lnTo>
                    <a:pt x="365218" y="224740"/>
                  </a:lnTo>
                  <a:lnTo>
                    <a:pt x="371856" y="177546"/>
                  </a:lnTo>
                  <a:lnTo>
                    <a:pt x="365218" y="130351"/>
                  </a:lnTo>
                  <a:lnTo>
                    <a:pt x="346484" y="87940"/>
                  </a:lnTo>
                  <a:lnTo>
                    <a:pt x="317420" y="52006"/>
                  </a:lnTo>
                  <a:lnTo>
                    <a:pt x="279795" y="24242"/>
                  </a:lnTo>
                  <a:lnTo>
                    <a:pt x="235375" y="6342"/>
                  </a:lnTo>
                  <a:lnTo>
                    <a:pt x="1859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32965" y="4429506"/>
              <a:ext cx="372110" cy="355600"/>
            </a:xfrm>
            <a:custGeom>
              <a:avLst/>
              <a:gdLst/>
              <a:ahLst/>
              <a:cxnLst/>
              <a:rect l="l" t="t" r="r" b="b"/>
              <a:pathLst>
                <a:path w="372110" h="355600">
                  <a:moveTo>
                    <a:pt x="0" y="177546"/>
                  </a:moveTo>
                  <a:lnTo>
                    <a:pt x="6637" y="130351"/>
                  </a:lnTo>
                  <a:lnTo>
                    <a:pt x="25371" y="87940"/>
                  </a:lnTo>
                  <a:lnTo>
                    <a:pt x="54435" y="52006"/>
                  </a:lnTo>
                  <a:lnTo>
                    <a:pt x="92060" y="24242"/>
                  </a:lnTo>
                  <a:lnTo>
                    <a:pt x="136480" y="6342"/>
                  </a:lnTo>
                  <a:lnTo>
                    <a:pt x="185927" y="0"/>
                  </a:lnTo>
                  <a:lnTo>
                    <a:pt x="235375" y="6342"/>
                  </a:lnTo>
                  <a:lnTo>
                    <a:pt x="279795" y="24242"/>
                  </a:lnTo>
                  <a:lnTo>
                    <a:pt x="317420" y="52006"/>
                  </a:lnTo>
                  <a:lnTo>
                    <a:pt x="346484" y="87940"/>
                  </a:lnTo>
                  <a:lnTo>
                    <a:pt x="365218" y="130351"/>
                  </a:lnTo>
                  <a:lnTo>
                    <a:pt x="371856" y="177546"/>
                  </a:lnTo>
                  <a:lnTo>
                    <a:pt x="365218" y="224740"/>
                  </a:lnTo>
                  <a:lnTo>
                    <a:pt x="346484" y="267151"/>
                  </a:lnTo>
                  <a:lnTo>
                    <a:pt x="317420" y="303085"/>
                  </a:lnTo>
                  <a:lnTo>
                    <a:pt x="279795" y="330849"/>
                  </a:lnTo>
                  <a:lnTo>
                    <a:pt x="235375" y="348749"/>
                  </a:lnTo>
                  <a:lnTo>
                    <a:pt x="185927" y="355092"/>
                  </a:lnTo>
                  <a:lnTo>
                    <a:pt x="136480" y="348749"/>
                  </a:lnTo>
                  <a:lnTo>
                    <a:pt x="92060" y="330849"/>
                  </a:lnTo>
                  <a:lnTo>
                    <a:pt x="54435" y="303085"/>
                  </a:lnTo>
                  <a:lnTo>
                    <a:pt x="25371" y="267151"/>
                  </a:lnTo>
                  <a:lnTo>
                    <a:pt x="6637" y="224740"/>
                  </a:lnTo>
                  <a:lnTo>
                    <a:pt x="0" y="17754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046725" y="4953762"/>
              <a:ext cx="373380" cy="353695"/>
            </a:xfrm>
            <a:custGeom>
              <a:avLst/>
              <a:gdLst/>
              <a:ahLst/>
              <a:cxnLst/>
              <a:rect l="l" t="t" r="r" b="b"/>
              <a:pathLst>
                <a:path w="373379" h="353695">
                  <a:moveTo>
                    <a:pt x="186689" y="0"/>
                  </a:moveTo>
                  <a:lnTo>
                    <a:pt x="137054" y="6312"/>
                  </a:lnTo>
                  <a:lnTo>
                    <a:pt x="92456" y="24130"/>
                  </a:lnTo>
                  <a:lnTo>
                    <a:pt x="54673" y="51768"/>
                  </a:lnTo>
                  <a:lnTo>
                    <a:pt x="25484" y="87545"/>
                  </a:lnTo>
                  <a:lnTo>
                    <a:pt x="6667" y="129778"/>
                  </a:lnTo>
                  <a:lnTo>
                    <a:pt x="0" y="176783"/>
                  </a:lnTo>
                  <a:lnTo>
                    <a:pt x="6667" y="223789"/>
                  </a:lnTo>
                  <a:lnTo>
                    <a:pt x="25484" y="266022"/>
                  </a:lnTo>
                  <a:lnTo>
                    <a:pt x="54673" y="301799"/>
                  </a:lnTo>
                  <a:lnTo>
                    <a:pt x="92455" y="329438"/>
                  </a:lnTo>
                  <a:lnTo>
                    <a:pt x="137054" y="347255"/>
                  </a:lnTo>
                  <a:lnTo>
                    <a:pt x="186689" y="353568"/>
                  </a:lnTo>
                  <a:lnTo>
                    <a:pt x="236325" y="347255"/>
                  </a:lnTo>
                  <a:lnTo>
                    <a:pt x="280923" y="329438"/>
                  </a:lnTo>
                  <a:lnTo>
                    <a:pt x="318706" y="301799"/>
                  </a:lnTo>
                  <a:lnTo>
                    <a:pt x="347895" y="266022"/>
                  </a:lnTo>
                  <a:lnTo>
                    <a:pt x="366712" y="223789"/>
                  </a:lnTo>
                  <a:lnTo>
                    <a:pt x="373379" y="176783"/>
                  </a:lnTo>
                  <a:lnTo>
                    <a:pt x="366712" y="129778"/>
                  </a:lnTo>
                  <a:lnTo>
                    <a:pt x="347895" y="87545"/>
                  </a:lnTo>
                  <a:lnTo>
                    <a:pt x="318706" y="51768"/>
                  </a:lnTo>
                  <a:lnTo>
                    <a:pt x="280924" y="24130"/>
                  </a:lnTo>
                  <a:lnTo>
                    <a:pt x="236325" y="6312"/>
                  </a:lnTo>
                  <a:lnTo>
                    <a:pt x="18668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046725" y="4953762"/>
              <a:ext cx="373380" cy="353695"/>
            </a:xfrm>
            <a:custGeom>
              <a:avLst/>
              <a:gdLst/>
              <a:ahLst/>
              <a:cxnLst/>
              <a:rect l="l" t="t" r="r" b="b"/>
              <a:pathLst>
                <a:path w="373379" h="353695">
                  <a:moveTo>
                    <a:pt x="0" y="176783"/>
                  </a:moveTo>
                  <a:lnTo>
                    <a:pt x="6667" y="129778"/>
                  </a:lnTo>
                  <a:lnTo>
                    <a:pt x="25484" y="87545"/>
                  </a:lnTo>
                  <a:lnTo>
                    <a:pt x="54673" y="51768"/>
                  </a:lnTo>
                  <a:lnTo>
                    <a:pt x="92456" y="24130"/>
                  </a:lnTo>
                  <a:lnTo>
                    <a:pt x="137054" y="6312"/>
                  </a:lnTo>
                  <a:lnTo>
                    <a:pt x="186689" y="0"/>
                  </a:lnTo>
                  <a:lnTo>
                    <a:pt x="236325" y="6312"/>
                  </a:lnTo>
                  <a:lnTo>
                    <a:pt x="280924" y="24130"/>
                  </a:lnTo>
                  <a:lnTo>
                    <a:pt x="318706" y="51768"/>
                  </a:lnTo>
                  <a:lnTo>
                    <a:pt x="347895" y="87545"/>
                  </a:lnTo>
                  <a:lnTo>
                    <a:pt x="366712" y="129778"/>
                  </a:lnTo>
                  <a:lnTo>
                    <a:pt x="373379" y="176783"/>
                  </a:lnTo>
                  <a:lnTo>
                    <a:pt x="366712" y="223789"/>
                  </a:lnTo>
                  <a:lnTo>
                    <a:pt x="347895" y="266022"/>
                  </a:lnTo>
                  <a:lnTo>
                    <a:pt x="318706" y="301799"/>
                  </a:lnTo>
                  <a:lnTo>
                    <a:pt x="280923" y="329438"/>
                  </a:lnTo>
                  <a:lnTo>
                    <a:pt x="236325" y="347255"/>
                  </a:lnTo>
                  <a:lnTo>
                    <a:pt x="186689" y="353568"/>
                  </a:lnTo>
                  <a:lnTo>
                    <a:pt x="137054" y="347255"/>
                  </a:lnTo>
                  <a:lnTo>
                    <a:pt x="92455" y="329438"/>
                  </a:lnTo>
                  <a:lnTo>
                    <a:pt x="54673" y="301799"/>
                  </a:lnTo>
                  <a:lnTo>
                    <a:pt x="25484" y="266022"/>
                  </a:lnTo>
                  <a:lnTo>
                    <a:pt x="6667" y="223789"/>
                  </a:lnTo>
                  <a:lnTo>
                    <a:pt x="0" y="17678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5269" y="2937509"/>
              <a:ext cx="2944495" cy="914400"/>
            </a:xfrm>
            <a:custGeom>
              <a:avLst/>
              <a:gdLst/>
              <a:ahLst/>
              <a:cxnLst/>
              <a:rect l="l" t="t" r="r" b="b"/>
              <a:pathLst>
                <a:path w="2944495" h="914400">
                  <a:moveTo>
                    <a:pt x="2791968" y="0"/>
                  </a:moveTo>
                  <a:lnTo>
                    <a:pt x="152400" y="0"/>
                  </a:lnTo>
                  <a:lnTo>
                    <a:pt x="104231" y="7766"/>
                  </a:lnTo>
                  <a:lnTo>
                    <a:pt x="62396" y="29394"/>
                  </a:lnTo>
                  <a:lnTo>
                    <a:pt x="29405" y="62380"/>
                  </a:lnTo>
                  <a:lnTo>
                    <a:pt x="7769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9" y="810182"/>
                  </a:lnTo>
                  <a:lnTo>
                    <a:pt x="29405" y="852019"/>
                  </a:lnTo>
                  <a:lnTo>
                    <a:pt x="62396" y="885005"/>
                  </a:lnTo>
                  <a:lnTo>
                    <a:pt x="104231" y="906633"/>
                  </a:lnTo>
                  <a:lnTo>
                    <a:pt x="152400" y="914400"/>
                  </a:lnTo>
                  <a:lnTo>
                    <a:pt x="2791968" y="914400"/>
                  </a:lnTo>
                  <a:lnTo>
                    <a:pt x="2840150" y="906633"/>
                  </a:lnTo>
                  <a:lnTo>
                    <a:pt x="2881987" y="885005"/>
                  </a:lnTo>
                  <a:lnTo>
                    <a:pt x="2914973" y="852019"/>
                  </a:lnTo>
                  <a:lnTo>
                    <a:pt x="2936601" y="810182"/>
                  </a:lnTo>
                  <a:lnTo>
                    <a:pt x="2944368" y="762000"/>
                  </a:lnTo>
                  <a:lnTo>
                    <a:pt x="2944368" y="152400"/>
                  </a:lnTo>
                  <a:lnTo>
                    <a:pt x="2936601" y="104217"/>
                  </a:lnTo>
                  <a:lnTo>
                    <a:pt x="2914973" y="62380"/>
                  </a:lnTo>
                  <a:lnTo>
                    <a:pt x="2881987" y="29394"/>
                  </a:lnTo>
                  <a:lnTo>
                    <a:pt x="2840150" y="7766"/>
                  </a:lnTo>
                  <a:lnTo>
                    <a:pt x="279196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5269" y="2937509"/>
              <a:ext cx="2944495" cy="914400"/>
            </a:xfrm>
            <a:custGeom>
              <a:avLst/>
              <a:gdLst/>
              <a:ahLst/>
              <a:cxnLst/>
              <a:rect l="l" t="t" r="r" b="b"/>
              <a:pathLst>
                <a:path w="2944495" h="914400">
                  <a:moveTo>
                    <a:pt x="0" y="152400"/>
                  </a:moveTo>
                  <a:lnTo>
                    <a:pt x="7769" y="104217"/>
                  </a:lnTo>
                  <a:lnTo>
                    <a:pt x="29405" y="62380"/>
                  </a:lnTo>
                  <a:lnTo>
                    <a:pt x="62396" y="29394"/>
                  </a:lnTo>
                  <a:lnTo>
                    <a:pt x="104231" y="7766"/>
                  </a:lnTo>
                  <a:lnTo>
                    <a:pt x="152400" y="0"/>
                  </a:lnTo>
                  <a:lnTo>
                    <a:pt x="2791968" y="0"/>
                  </a:lnTo>
                  <a:lnTo>
                    <a:pt x="2840150" y="7766"/>
                  </a:lnTo>
                  <a:lnTo>
                    <a:pt x="2881987" y="29394"/>
                  </a:lnTo>
                  <a:lnTo>
                    <a:pt x="2914973" y="62380"/>
                  </a:lnTo>
                  <a:lnTo>
                    <a:pt x="2936601" y="104217"/>
                  </a:lnTo>
                  <a:lnTo>
                    <a:pt x="2944368" y="152400"/>
                  </a:lnTo>
                  <a:lnTo>
                    <a:pt x="2944368" y="762000"/>
                  </a:lnTo>
                  <a:lnTo>
                    <a:pt x="2936601" y="810182"/>
                  </a:lnTo>
                  <a:lnTo>
                    <a:pt x="2914973" y="852019"/>
                  </a:lnTo>
                  <a:lnTo>
                    <a:pt x="2881987" y="885005"/>
                  </a:lnTo>
                  <a:lnTo>
                    <a:pt x="2840150" y="906633"/>
                  </a:lnTo>
                  <a:lnTo>
                    <a:pt x="2791968" y="914400"/>
                  </a:lnTo>
                  <a:lnTo>
                    <a:pt x="152400" y="914400"/>
                  </a:lnTo>
                  <a:lnTo>
                    <a:pt x="104231" y="906633"/>
                  </a:lnTo>
                  <a:lnTo>
                    <a:pt x="62396" y="885005"/>
                  </a:lnTo>
                  <a:lnTo>
                    <a:pt x="29405" y="852019"/>
                  </a:lnTo>
                  <a:lnTo>
                    <a:pt x="7769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8607552" y="4488179"/>
            <a:ext cx="2028825" cy="1803400"/>
            <a:chOff x="8607552" y="4488179"/>
            <a:chExt cx="2028825" cy="1803400"/>
          </a:xfrm>
        </p:grpSpPr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07552" y="4500371"/>
              <a:ext cx="2028444" cy="1790700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626602" y="4501133"/>
              <a:ext cx="372110" cy="352425"/>
            </a:xfrm>
            <a:custGeom>
              <a:avLst/>
              <a:gdLst/>
              <a:ahLst/>
              <a:cxnLst/>
              <a:rect l="l" t="t" r="r" b="b"/>
              <a:pathLst>
                <a:path w="372109" h="352425">
                  <a:moveTo>
                    <a:pt x="185927" y="0"/>
                  </a:moveTo>
                  <a:lnTo>
                    <a:pt x="136480" y="6291"/>
                  </a:lnTo>
                  <a:lnTo>
                    <a:pt x="92060" y="24045"/>
                  </a:lnTo>
                  <a:lnTo>
                    <a:pt x="54435" y="51577"/>
                  </a:lnTo>
                  <a:lnTo>
                    <a:pt x="25371" y="87206"/>
                  </a:lnTo>
                  <a:lnTo>
                    <a:pt x="6637" y="129248"/>
                  </a:lnTo>
                  <a:lnTo>
                    <a:pt x="0" y="176022"/>
                  </a:lnTo>
                  <a:lnTo>
                    <a:pt x="6637" y="222795"/>
                  </a:lnTo>
                  <a:lnTo>
                    <a:pt x="25371" y="264837"/>
                  </a:lnTo>
                  <a:lnTo>
                    <a:pt x="54435" y="300466"/>
                  </a:lnTo>
                  <a:lnTo>
                    <a:pt x="92060" y="327998"/>
                  </a:lnTo>
                  <a:lnTo>
                    <a:pt x="136480" y="345752"/>
                  </a:lnTo>
                  <a:lnTo>
                    <a:pt x="185927" y="352044"/>
                  </a:lnTo>
                  <a:lnTo>
                    <a:pt x="235375" y="345752"/>
                  </a:lnTo>
                  <a:lnTo>
                    <a:pt x="279795" y="327998"/>
                  </a:lnTo>
                  <a:lnTo>
                    <a:pt x="317420" y="300466"/>
                  </a:lnTo>
                  <a:lnTo>
                    <a:pt x="346484" y="264837"/>
                  </a:lnTo>
                  <a:lnTo>
                    <a:pt x="365218" y="222795"/>
                  </a:lnTo>
                  <a:lnTo>
                    <a:pt x="371855" y="176022"/>
                  </a:lnTo>
                  <a:lnTo>
                    <a:pt x="365218" y="129248"/>
                  </a:lnTo>
                  <a:lnTo>
                    <a:pt x="346484" y="87206"/>
                  </a:lnTo>
                  <a:lnTo>
                    <a:pt x="317420" y="51577"/>
                  </a:lnTo>
                  <a:lnTo>
                    <a:pt x="279795" y="24045"/>
                  </a:lnTo>
                  <a:lnTo>
                    <a:pt x="235375" y="6291"/>
                  </a:lnTo>
                  <a:lnTo>
                    <a:pt x="18592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626602" y="4501133"/>
              <a:ext cx="372110" cy="352425"/>
            </a:xfrm>
            <a:custGeom>
              <a:avLst/>
              <a:gdLst/>
              <a:ahLst/>
              <a:cxnLst/>
              <a:rect l="l" t="t" r="r" b="b"/>
              <a:pathLst>
                <a:path w="372109" h="352425">
                  <a:moveTo>
                    <a:pt x="0" y="176022"/>
                  </a:moveTo>
                  <a:lnTo>
                    <a:pt x="6637" y="129248"/>
                  </a:lnTo>
                  <a:lnTo>
                    <a:pt x="25371" y="87206"/>
                  </a:lnTo>
                  <a:lnTo>
                    <a:pt x="54435" y="51577"/>
                  </a:lnTo>
                  <a:lnTo>
                    <a:pt x="92060" y="24045"/>
                  </a:lnTo>
                  <a:lnTo>
                    <a:pt x="136480" y="6291"/>
                  </a:lnTo>
                  <a:lnTo>
                    <a:pt x="185927" y="0"/>
                  </a:lnTo>
                  <a:lnTo>
                    <a:pt x="235375" y="6291"/>
                  </a:lnTo>
                  <a:lnTo>
                    <a:pt x="279795" y="24045"/>
                  </a:lnTo>
                  <a:lnTo>
                    <a:pt x="317420" y="51577"/>
                  </a:lnTo>
                  <a:lnTo>
                    <a:pt x="346484" y="87206"/>
                  </a:lnTo>
                  <a:lnTo>
                    <a:pt x="365218" y="129248"/>
                  </a:lnTo>
                  <a:lnTo>
                    <a:pt x="371855" y="176022"/>
                  </a:lnTo>
                  <a:lnTo>
                    <a:pt x="365218" y="222795"/>
                  </a:lnTo>
                  <a:lnTo>
                    <a:pt x="346484" y="264837"/>
                  </a:lnTo>
                  <a:lnTo>
                    <a:pt x="317420" y="300466"/>
                  </a:lnTo>
                  <a:lnTo>
                    <a:pt x="279795" y="327998"/>
                  </a:lnTo>
                  <a:lnTo>
                    <a:pt x="235375" y="345752"/>
                  </a:lnTo>
                  <a:lnTo>
                    <a:pt x="185927" y="352044"/>
                  </a:lnTo>
                  <a:lnTo>
                    <a:pt x="136480" y="345752"/>
                  </a:lnTo>
                  <a:lnTo>
                    <a:pt x="92060" y="327998"/>
                  </a:lnTo>
                  <a:lnTo>
                    <a:pt x="54435" y="300466"/>
                  </a:lnTo>
                  <a:lnTo>
                    <a:pt x="25371" y="264837"/>
                  </a:lnTo>
                  <a:lnTo>
                    <a:pt x="6637" y="222795"/>
                  </a:lnTo>
                  <a:lnTo>
                    <a:pt x="0" y="17602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xfrm>
            <a:off x="975766" y="2868549"/>
            <a:ext cx="150050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Система понятий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8985504" y="2924555"/>
            <a:ext cx="2971800" cy="940435"/>
            <a:chOff x="8985504" y="2924555"/>
            <a:chExt cx="2971800" cy="940435"/>
          </a:xfrm>
        </p:grpSpPr>
        <p:sp>
          <p:nvSpPr>
            <p:cNvPr id="47" name="object 47"/>
            <p:cNvSpPr/>
            <p:nvPr/>
          </p:nvSpPr>
          <p:spPr>
            <a:xfrm>
              <a:off x="8998458" y="2937509"/>
              <a:ext cx="2946400" cy="914400"/>
            </a:xfrm>
            <a:custGeom>
              <a:avLst/>
              <a:gdLst/>
              <a:ahLst/>
              <a:cxnLst/>
              <a:rect l="l" t="t" r="r" b="b"/>
              <a:pathLst>
                <a:path w="2946400" h="914400">
                  <a:moveTo>
                    <a:pt x="2793492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2000"/>
                  </a:lnTo>
                  <a:lnTo>
                    <a:pt x="7766" y="810182"/>
                  </a:lnTo>
                  <a:lnTo>
                    <a:pt x="29394" y="852019"/>
                  </a:lnTo>
                  <a:lnTo>
                    <a:pt x="62380" y="885005"/>
                  </a:lnTo>
                  <a:lnTo>
                    <a:pt x="104217" y="906633"/>
                  </a:lnTo>
                  <a:lnTo>
                    <a:pt x="152400" y="914400"/>
                  </a:lnTo>
                  <a:lnTo>
                    <a:pt x="2793492" y="914400"/>
                  </a:lnTo>
                  <a:lnTo>
                    <a:pt x="2841674" y="906633"/>
                  </a:lnTo>
                  <a:lnTo>
                    <a:pt x="2883511" y="885005"/>
                  </a:lnTo>
                  <a:lnTo>
                    <a:pt x="2916497" y="852019"/>
                  </a:lnTo>
                  <a:lnTo>
                    <a:pt x="2938125" y="810182"/>
                  </a:lnTo>
                  <a:lnTo>
                    <a:pt x="2945892" y="762000"/>
                  </a:lnTo>
                  <a:lnTo>
                    <a:pt x="2945892" y="152400"/>
                  </a:lnTo>
                  <a:lnTo>
                    <a:pt x="2938125" y="104217"/>
                  </a:lnTo>
                  <a:lnTo>
                    <a:pt x="2916497" y="62380"/>
                  </a:lnTo>
                  <a:lnTo>
                    <a:pt x="2883511" y="29394"/>
                  </a:lnTo>
                  <a:lnTo>
                    <a:pt x="2841674" y="7766"/>
                  </a:lnTo>
                  <a:lnTo>
                    <a:pt x="279349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998458" y="2937509"/>
              <a:ext cx="2946400" cy="914400"/>
            </a:xfrm>
            <a:custGeom>
              <a:avLst/>
              <a:gdLst/>
              <a:ahLst/>
              <a:cxnLst/>
              <a:rect l="l" t="t" r="r" b="b"/>
              <a:pathLst>
                <a:path w="2946400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793492" y="0"/>
                  </a:lnTo>
                  <a:lnTo>
                    <a:pt x="2841674" y="7766"/>
                  </a:lnTo>
                  <a:lnTo>
                    <a:pt x="2883511" y="29394"/>
                  </a:lnTo>
                  <a:lnTo>
                    <a:pt x="2916497" y="62380"/>
                  </a:lnTo>
                  <a:lnTo>
                    <a:pt x="2938125" y="104217"/>
                  </a:lnTo>
                  <a:lnTo>
                    <a:pt x="2945892" y="152400"/>
                  </a:lnTo>
                  <a:lnTo>
                    <a:pt x="2945892" y="762000"/>
                  </a:lnTo>
                  <a:lnTo>
                    <a:pt x="2938125" y="810182"/>
                  </a:lnTo>
                  <a:lnTo>
                    <a:pt x="2916497" y="852019"/>
                  </a:lnTo>
                  <a:lnTo>
                    <a:pt x="2883511" y="885005"/>
                  </a:lnTo>
                  <a:lnTo>
                    <a:pt x="2841674" y="906633"/>
                  </a:lnTo>
                  <a:lnTo>
                    <a:pt x="2793492" y="914400"/>
                  </a:lnTo>
                  <a:lnTo>
                    <a:pt x="152400" y="914400"/>
                  </a:lnTo>
                  <a:lnTo>
                    <a:pt x="104217" y="906633"/>
                  </a:lnTo>
                  <a:lnTo>
                    <a:pt x="62380" y="885005"/>
                  </a:lnTo>
                  <a:lnTo>
                    <a:pt x="29394" y="852019"/>
                  </a:lnTo>
                  <a:lnTo>
                    <a:pt x="7766" y="810182"/>
                  </a:lnTo>
                  <a:lnTo>
                    <a:pt x="0" y="762000"/>
                  </a:lnTo>
                  <a:lnTo>
                    <a:pt x="0" y="15240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9641205" y="2868549"/>
            <a:ext cx="166116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636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Система способов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4477" y="62484"/>
            <a:ext cx="12202160" cy="867410"/>
            <a:chOff x="-14477" y="62484"/>
            <a:chExt cx="12202160" cy="867410"/>
          </a:xfrm>
        </p:grpSpPr>
        <p:sp>
          <p:nvSpPr>
            <p:cNvPr id="3" name="object 3"/>
            <p:cNvSpPr/>
            <p:nvPr/>
          </p:nvSpPr>
          <p:spPr>
            <a:xfrm>
              <a:off x="0" y="76962"/>
              <a:ext cx="12172950" cy="838200"/>
            </a:xfrm>
            <a:custGeom>
              <a:avLst/>
              <a:gdLst/>
              <a:ahLst/>
              <a:cxnLst/>
              <a:rect l="l" t="t" r="r" b="b"/>
              <a:pathLst>
                <a:path w="12172950" h="838200">
                  <a:moveTo>
                    <a:pt x="12172950" y="0"/>
                  </a:moveTo>
                  <a:lnTo>
                    <a:pt x="0" y="0"/>
                  </a:lnTo>
                  <a:lnTo>
                    <a:pt x="0" y="838200"/>
                  </a:lnTo>
                  <a:lnTo>
                    <a:pt x="12172950" y="838200"/>
                  </a:lnTo>
                  <a:lnTo>
                    <a:pt x="12172950" y="0"/>
                  </a:lnTo>
                  <a:close/>
                </a:path>
              </a:pathLst>
            </a:custGeom>
            <a:solidFill>
              <a:srgbClr val="E3F3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6962"/>
              <a:ext cx="12172950" cy="838200"/>
            </a:xfrm>
            <a:custGeom>
              <a:avLst/>
              <a:gdLst/>
              <a:ahLst/>
              <a:cxnLst/>
              <a:rect l="l" t="t" r="r" b="b"/>
              <a:pathLst>
                <a:path w="12172950" h="838200">
                  <a:moveTo>
                    <a:pt x="0" y="838200"/>
                  </a:moveTo>
                  <a:lnTo>
                    <a:pt x="12172950" y="838200"/>
                  </a:lnTo>
                  <a:lnTo>
                    <a:pt x="12172950" y="0"/>
                  </a:lnTo>
                  <a:lnTo>
                    <a:pt x="0" y="0"/>
                  </a:lnTo>
                </a:path>
              </a:pathLst>
            </a:custGeom>
            <a:ln w="28956">
              <a:solidFill>
                <a:srgbClr val="FF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-32511" y="47955"/>
            <a:ext cx="122072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Способы</a:t>
            </a:r>
            <a:r>
              <a:rPr sz="3600" b="1" i="1" spc="-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научного</a:t>
            </a:r>
            <a:r>
              <a:rPr sz="3600" b="1" i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познания</a:t>
            </a:r>
            <a:r>
              <a:rPr sz="3600" b="1" i="1" spc="-6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природных</a:t>
            </a:r>
            <a:r>
              <a:rPr sz="3600" b="1" i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объектов</a:t>
            </a:r>
            <a:r>
              <a:rPr sz="3600" b="1" i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dirty="0">
                <a:solidFill>
                  <a:srgbClr val="00AF50"/>
                </a:solidFill>
                <a:latin typeface="Times New Roman"/>
                <a:cs typeface="Times New Roman"/>
              </a:rPr>
              <a:t>и</a:t>
            </a:r>
            <a:r>
              <a:rPr sz="3600" b="1" i="1" spc="-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3600" b="1" i="1" spc="-10" dirty="0">
                <a:solidFill>
                  <a:srgbClr val="00AF50"/>
                </a:solidFill>
                <a:latin typeface="Times New Roman"/>
                <a:cs typeface="Times New Roman"/>
              </a:rPr>
              <a:t>явлений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97073" y="5953505"/>
            <a:ext cx="6934200" cy="762000"/>
          </a:xfrm>
          <a:prstGeom prst="rect">
            <a:avLst/>
          </a:prstGeom>
          <a:solidFill>
            <a:srgbClr val="E3F3F4"/>
          </a:solidFill>
          <a:ln w="28955">
            <a:solidFill>
              <a:srgbClr val="FF9933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751205">
              <a:lnSpc>
                <a:spcPct val="100000"/>
              </a:lnSpc>
              <a:spcBef>
                <a:spcPts val="270"/>
              </a:spcBef>
            </a:pPr>
            <a:r>
              <a:rPr sz="3600" b="1" dirty="0">
                <a:solidFill>
                  <a:srgbClr val="C00000"/>
                </a:solidFill>
                <a:latin typeface="Arial"/>
                <a:cs typeface="Arial"/>
              </a:rPr>
              <a:t>Поставновка</a:t>
            </a:r>
            <a:r>
              <a:rPr sz="3600" b="1" spc="-1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C00000"/>
                </a:solidFill>
                <a:latin typeface="Arial"/>
                <a:cs typeface="Arial"/>
              </a:rPr>
              <a:t>проблемы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39973" y="3704082"/>
            <a:ext cx="6248400" cy="762000"/>
          </a:xfrm>
          <a:prstGeom prst="rect">
            <a:avLst/>
          </a:prstGeom>
          <a:solidFill>
            <a:srgbClr val="E3F3F4"/>
          </a:solidFill>
          <a:ln w="28955">
            <a:solidFill>
              <a:srgbClr val="FF9933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3600" b="1" spc="-10" dirty="0">
                <a:solidFill>
                  <a:srgbClr val="00AF50"/>
                </a:solidFill>
                <a:latin typeface="Arial"/>
                <a:cs typeface="Arial"/>
              </a:rPr>
              <a:t>Эксперимент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9973" y="4828794"/>
            <a:ext cx="6248400" cy="762000"/>
          </a:xfrm>
          <a:prstGeom prst="rect">
            <a:avLst/>
          </a:prstGeom>
          <a:solidFill>
            <a:srgbClr val="E3F3F4"/>
          </a:solidFill>
          <a:ln w="28955">
            <a:solidFill>
              <a:srgbClr val="FF9933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Моделирование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20161" y="2513838"/>
            <a:ext cx="6248400" cy="762000"/>
          </a:xfrm>
          <a:prstGeom prst="rect">
            <a:avLst/>
          </a:prstGeom>
          <a:solidFill>
            <a:srgbClr val="E3F3F4"/>
          </a:solidFill>
          <a:ln w="28955">
            <a:solidFill>
              <a:srgbClr val="FF9933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3600" b="1" spc="-10" dirty="0">
                <a:solidFill>
                  <a:srgbClr val="FF9933"/>
                </a:solidFill>
                <a:latin typeface="Arial"/>
                <a:cs typeface="Arial"/>
              </a:rPr>
              <a:t>Классификация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20161" y="1389125"/>
            <a:ext cx="6248400" cy="762000"/>
          </a:xfrm>
          <a:prstGeom prst="rect">
            <a:avLst/>
          </a:prstGeom>
          <a:solidFill>
            <a:srgbClr val="E3F3F4"/>
          </a:solidFill>
          <a:ln w="28955">
            <a:solidFill>
              <a:srgbClr val="FF9933"/>
            </a:solidFill>
          </a:ln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3600" b="1" spc="-10" dirty="0">
                <a:solidFill>
                  <a:srgbClr val="00AF50"/>
                </a:solidFill>
                <a:latin typeface="Calibri"/>
                <a:cs typeface="Calibri"/>
              </a:rPr>
              <a:t>Наблюдение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0" y="1142837"/>
            <a:ext cx="9144000" cy="561000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08575" y="-69393"/>
            <a:ext cx="460502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41375" marR="5080" indent="-82931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AF50"/>
                </a:solidFill>
                <a:latin typeface="Calibri"/>
                <a:cs typeface="Calibri"/>
              </a:rPr>
              <a:t>Планируемые</a:t>
            </a:r>
            <a:r>
              <a:rPr sz="3200" b="1" spc="-15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00AF50"/>
                </a:solidFill>
                <a:latin typeface="Calibri"/>
                <a:cs typeface="Calibri"/>
              </a:rPr>
              <a:t>результаты </a:t>
            </a:r>
            <a:r>
              <a:rPr sz="3200" b="1" dirty="0">
                <a:solidFill>
                  <a:srgbClr val="00AF50"/>
                </a:solidFill>
                <a:latin typeface="Calibri"/>
                <a:cs typeface="Calibri"/>
              </a:rPr>
              <a:t>Ученик</a:t>
            </a:r>
            <a:r>
              <a:rPr sz="3200" b="1" spc="-1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00AF50"/>
                </a:solidFill>
                <a:latin typeface="Calibri"/>
                <a:cs typeface="Calibri"/>
              </a:rPr>
              <a:t>научится: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878836" cy="15895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459" y="1772411"/>
            <a:ext cx="2324100" cy="21762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871" y="4116340"/>
            <a:ext cx="2590800" cy="25770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89947" y="6501384"/>
            <a:ext cx="647700" cy="224154"/>
            <a:chOff x="9489947" y="6501384"/>
            <a:chExt cx="647700" cy="224154"/>
          </a:xfrm>
        </p:grpSpPr>
        <p:sp>
          <p:nvSpPr>
            <p:cNvPr id="3" name="object 3"/>
            <p:cNvSpPr/>
            <p:nvPr/>
          </p:nvSpPr>
          <p:spPr>
            <a:xfrm>
              <a:off x="9489948" y="6658356"/>
              <a:ext cx="647700" cy="67310"/>
            </a:xfrm>
            <a:custGeom>
              <a:avLst/>
              <a:gdLst/>
              <a:ahLst/>
              <a:cxnLst/>
              <a:rect l="l" t="t" r="r" b="b"/>
              <a:pathLst>
                <a:path w="647700" h="67309">
                  <a:moveTo>
                    <a:pt x="56388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6985" y="4470"/>
                  </a:lnTo>
                  <a:lnTo>
                    <a:pt x="6985" y="48666"/>
                  </a:lnTo>
                  <a:lnTo>
                    <a:pt x="0" y="50215"/>
                  </a:lnTo>
                  <a:lnTo>
                    <a:pt x="0" y="53136"/>
                  </a:lnTo>
                  <a:lnTo>
                    <a:pt x="24384" y="53136"/>
                  </a:lnTo>
                  <a:lnTo>
                    <a:pt x="24384" y="50215"/>
                  </a:lnTo>
                  <a:lnTo>
                    <a:pt x="17526" y="48666"/>
                  </a:lnTo>
                  <a:lnTo>
                    <a:pt x="17526" y="5156"/>
                  </a:lnTo>
                  <a:lnTo>
                    <a:pt x="38227" y="5156"/>
                  </a:lnTo>
                  <a:lnTo>
                    <a:pt x="38227" y="48666"/>
                  </a:lnTo>
                  <a:lnTo>
                    <a:pt x="31369" y="50215"/>
                  </a:lnTo>
                  <a:lnTo>
                    <a:pt x="31369" y="53136"/>
                  </a:lnTo>
                  <a:lnTo>
                    <a:pt x="56388" y="53136"/>
                  </a:lnTo>
                  <a:lnTo>
                    <a:pt x="56388" y="50215"/>
                  </a:lnTo>
                  <a:lnTo>
                    <a:pt x="49403" y="48666"/>
                  </a:lnTo>
                  <a:lnTo>
                    <a:pt x="49403" y="4470"/>
                  </a:lnTo>
                  <a:lnTo>
                    <a:pt x="56388" y="2921"/>
                  </a:lnTo>
                  <a:lnTo>
                    <a:pt x="56388" y="0"/>
                  </a:lnTo>
                  <a:close/>
                </a:path>
                <a:path w="647700" h="67309">
                  <a:moveTo>
                    <a:pt x="105156" y="4470"/>
                  </a:moveTo>
                  <a:lnTo>
                    <a:pt x="103886" y="3606"/>
                  </a:lnTo>
                  <a:lnTo>
                    <a:pt x="98806" y="0"/>
                  </a:lnTo>
                  <a:lnTo>
                    <a:pt x="94615" y="0"/>
                  </a:lnTo>
                  <a:lnTo>
                    <a:pt x="94615" y="8763"/>
                  </a:lnTo>
                  <a:lnTo>
                    <a:pt x="94615" y="21158"/>
                  </a:lnTo>
                  <a:lnTo>
                    <a:pt x="93218" y="26136"/>
                  </a:lnTo>
                  <a:lnTo>
                    <a:pt x="88900" y="27686"/>
                  </a:lnTo>
                  <a:lnTo>
                    <a:pt x="82550" y="27686"/>
                  </a:lnTo>
                  <a:lnTo>
                    <a:pt x="82550" y="3606"/>
                  </a:lnTo>
                  <a:lnTo>
                    <a:pt x="87503" y="3606"/>
                  </a:lnTo>
                  <a:lnTo>
                    <a:pt x="88900" y="4470"/>
                  </a:lnTo>
                  <a:lnTo>
                    <a:pt x="91694" y="5156"/>
                  </a:lnTo>
                  <a:lnTo>
                    <a:pt x="94615" y="8763"/>
                  </a:lnTo>
                  <a:lnTo>
                    <a:pt x="94615" y="0"/>
                  </a:lnTo>
                  <a:lnTo>
                    <a:pt x="65532" y="0"/>
                  </a:lnTo>
                  <a:lnTo>
                    <a:pt x="65532" y="2921"/>
                  </a:lnTo>
                  <a:lnTo>
                    <a:pt x="71882" y="4470"/>
                  </a:lnTo>
                  <a:lnTo>
                    <a:pt x="71882" y="48666"/>
                  </a:lnTo>
                  <a:lnTo>
                    <a:pt x="65532" y="50215"/>
                  </a:lnTo>
                  <a:lnTo>
                    <a:pt x="65532" y="53136"/>
                  </a:lnTo>
                  <a:lnTo>
                    <a:pt x="91694" y="53136"/>
                  </a:lnTo>
                  <a:lnTo>
                    <a:pt x="91694" y="50215"/>
                  </a:lnTo>
                  <a:lnTo>
                    <a:pt x="88900" y="49530"/>
                  </a:lnTo>
                  <a:lnTo>
                    <a:pt x="82550" y="48666"/>
                  </a:lnTo>
                  <a:lnTo>
                    <a:pt x="82550" y="30607"/>
                  </a:lnTo>
                  <a:lnTo>
                    <a:pt x="88900" y="30607"/>
                  </a:lnTo>
                  <a:lnTo>
                    <a:pt x="99568" y="29921"/>
                  </a:lnTo>
                  <a:lnTo>
                    <a:pt x="101981" y="27686"/>
                  </a:lnTo>
                  <a:lnTo>
                    <a:pt x="105156" y="24765"/>
                  </a:lnTo>
                  <a:lnTo>
                    <a:pt x="105156" y="4470"/>
                  </a:lnTo>
                  <a:close/>
                </a:path>
                <a:path w="647700" h="67309">
                  <a:moveTo>
                    <a:pt x="167640" y="26149"/>
                  </a:moveTo>
                  <a:lnTo>
                    <a:pt x="165989" y="14935"/>
                  </a:lnTo>
                  <a:lnTo>
                    <a:pt x="161036" y="6731"/>
                  </a:lnTo>
                  <a:lnTo>
                    <a:pt x="155829" y="3467"/>
                  </a:lnTo>
                  <a:lnTo>
                    <a:pt x="155829" y="28333"/>
                  </a:lnTo>
                  <a:lnTo>
                    <a:pt x="155067" y="36220"/>
                  </a:lnTo>
                  <a:lnTo>
                    <a:pt x="152527" y="43281"/>
                  </a:lnTo>
                  <a:lnTo>
                    <a:pt x="148209" y="48361"/>
                  </a:lnTo>
                  <a:lnTo>
                    <a:pt x="141986" y="50292"/>
                  </a:lnTo>
                  <a:lnTo>
                    <a:pt x="141351" y="50292"/>
                  </a:lnTo>
                  <a:lnTo>
                    <a:pt x="127635" y="24815"/>
                  </a:lnTo>
                  <a:lnTo>
                    <a:pt x="128638" y="14935"/>
                  </a:lnTo>
                  <a:lnTo>
                    <a:pt x="131445" y="8229"/>
                  </a:lnTo>
                  <a:lnTo>
                    <a:pt x="135763" y="4381"/>
                  </a:lnTo>
                  <a:lnTo>
                    <a:pt x="141351" y="2844"/>
                  </a:lnTo>
                  <a:lnTo>
                    <a:pt x="147066" y="4622"/>
                  </a:lnTo>
                  <a:lnTo>
                    <a:pt x="151638" y="9182"/>
                  </a:lnTo>
                  <a:lnTo>
                    <a:pt x="154686" y="16954"/>
                  </a:lnTo>
                  <a:lnTo>
                    <a:pt x="155829" y="28333"/>
                  </a:lnTo>
                  <a:lnTo>
                    <a:pt x="155829" y="3467"/>
                  </a:lnTo>
                  <a:lnTo>
                    <a:pt x="154813" y="2844"/>
                  </a:lnTo>
                  <a:lnTo>
                    <a:pt x="153035" y="1701"/>
                  </a:lnTo>
                  <a:lnTo>
                    <a:pt x="141986" y="0"/>
                  </a:lnTo>
                  <a:lnTo>
                    <a:pt x="141351" y="0"/>
                  </a:lnTo>
                  <a:lnTo>
                    <a:pt x="130429" y="1701"/>
                  </a:lnTo>
                  <a:lnTo>
                    <a:pt x="122428" y="6731"/>
                  </a:lnTo>
                  <a:lnTo>
                    <a:pt x="117475" y="14935"/>
                  </a:lnTo>
                  <a:lnTo>
                    <a:pt x="115824" y="26149"/>
                  </a:lnTo>
                  <a:lnTo>
                    <a:pt x="117475" y="37871"/>
                  </a:lnTo>
                  <a:lnTo>
                    <a:pt x="122428" y="46316"/>
                  </a:lnTo>
                  <a:lnTo>
                    <a:pt x="130429" y="51435"/>
                  </a:lnTo>
                  <a:lnTo>
                    <a:pt x="141351" y="53136"/>
                  </a:lnTo>
                  <a:lnTo>
                    <a:pt x="141986" y="53136"/>
                  </a:lnTo>
                  <a:lnTo>
                    <a:pt x="152781" y="51435"/>
                  </a:lnTo>
                  <a:lnTo>
                    <a:pt x="154559" y="50292"/>
                  </a:lnTo>
                  <a:lnTo>
                    <a:pt x="160782" y="46316"/>
                  </a:lnTo>
                  <a:lnTo>
                    <a:pt x="165862" y="37871"/>
                  </a:lnTo>
                  <a:lnTo>
                    <a:pt x="167640" y="26149"/>
                  </a:lnTo>
                  <a:close/>
                </a:path>
                <a:path w="647700" h="67309">
                  <a:moveTo>
                    <a:pt x="227076" y="40398"/>
                  </a:moveTo>
                  <a:lnTo>
                    <a:pt x="225679" y="40398"/>
                  </a:lnTo>
                  <a:lnTo>
                    <a:pt x="223647" y="46774"/>
                  </a:lnTo>
                  <a:lnTo>
                    <a:pt x="216662" y="49618"/>
                  </a:lnTo>
                  <a:lnTo>
                    <a:pt x="210566" y="49618"/>
                  </a:lnTo>
                  <a:lnTo>
                    <a:pt x="202438" y="47561"/>
                  </a:lnTo>
                  <a:lnTo>
                    <a:pt x="196469" y="42164"/>
                  </a:lnTo>
                  <a:lnTo>
                    <a:pt x="192786" y="34632"/>
                  </a:lnTo>
                  <a:lnTo>
                    <a:pt x="191516" y="26149"/>
                  </a:lnTo>
                  <a:lnTo>
                    <a:pt x="192659" y="17246"/>
                  </a:lnTo>
                  <a:lnTo>
                    <a:pt x="195834" y="10058"/>
                  </a:lnTo>
                  <a:lnTo>
                    <a:pt x="200914" y="5257"/>
                  </a:lnTo>
                  <a:lnTo>
                    <a:pt x="207772" y="3517"/>
                  </a:lnTo>
                  <a:lnTo>
                    <a:pt x="216027" y="3517"/>
                  </a:lnTo>
                  <a:lnTo>
                    <a:pt x="221615" y="8547"/>
                  </a:lnTo>
                  <a:lnTo>
                    <a:pt x="222885" y="16929"/>
                  </a:lnTo>
                  <a:lnTo>
                    <a:pt x="225679" y="16929"/>
                  </a:lnTo>
                  <a:lnTo>
                    <a:pt x="225679" y="2844"/>
                  </a:lnTo>
                  <a:lnTo>
                    <a:pt x="222250" y="2844"/>
                  </a:lnTo>
                  <a:lnTo>
                    <a:pt x="217551" y="1346"/>
                  </a:lnTo>
                  <a:lnTo>
                    <a:pt x="212090" y="0"/>
                  </a:lnTo>
                  <a:lnTo>
                    <a:pt x="206502" y="0"/>
                  </a:lnTo>
                  <a:lnTo>
                    <a:pt x="196215" y="1524"/>
                  </a:lnTo>
                  <a:lnTo>
                    <a:pt x="187833" y="6146"/>
                  </a:lnTo>
                  <a:lnTo>
                    <a:pt x="181991" y="14084"/>
                  </a:lnTo>
                  <a:lnTo>
                    <a:pt x="179832" y="25476"/>
                  </a:lnTo>
                  <a:lnTo>
                    <a:pt x="181737" y="37020"/>
                  </a:lnTo>
                  <a:lnTo>
                    <a:pt x="187325" y="45720"/>
                  </a:lnTo>
                  <a:lnTo>
                    <a:pt x="195707" y="51231"/>
                  </a:lnTo>
                  <a:lnTo>
                    <a:pt x="206502" y="53136"/>
                  </a:lnTo>
                  <a:lnTo>
                    <a:pt x="218186" y="53136"/>
                  </a:lnTo>
                  <a:lnTo>
                    <a:pt x="222250" y="50292"/>
                  </a:lnTo>
                  <a:lnTo>
                    <a:pt x="227076" y="48120"/>
                  </a:lnTo>
                  <a:lnTo>
                    <a:pt x="227076" y="40398"/>
                  </a:lnTo>
                  <a:close/>
                </a:path>
                <a:path w="647700" h="67309">
                  <a:moveTo>
                    <a:pt x="278892" y="29921"/>
                  </a:moveTo>
                  <a:lnTo>
                    <a:pt x="275209" y="27000"/>
                  </a:lnTo>
                  <a:lnTo>
                    <a:pt x="274066" y="26136"/>
                  </a:lnTo>
                  <a:lnTo>
                    <a:pt x="268478" y="25666"/>
                  </a:lnTo>
                  <a:lnTo>
                    <a:pt x="268478" y="32664"/>
                  </a:lnTo>
                  <a:lnTo>
                    <a:pt x="268478" y="45059"/>
                  </a:lnTo>
                  <a:lnTo>
                    <a:pt x="265938" y="49530"/>
                  </a:lnTo>
                  <a:lnTo>
                    <a:pt x="257683" y="49530"/>
                  </a:lnTo>
                  <a:lnTo>
                    <a:pt x="255524" y="47980"/>
                  </a:lnTo>
                  <a:lnTo>
                    <a:pt x="254254" y="46596"/>
                  </a:lnTo>
                  <a:lnTo>
                    <a:pt x="254254" y="27000"/>
                  </a:lnTo>
                  <a:lnTo>
                    <a:pt x="260477" y="27000"/>
                  </a:lnTo>
                  <a:lnTo>
                    <a:pt x="265938" y="28384"/>
                  </a:lnTo>
                  <a:lnTo>
                    <a:pt x="268478" y="32664"/>
                  </a:lnTo>
                  <a:lnTo>
                    <a:pt x="268478" y="25666"/>
                  </a:lnTo>
                  <a:lnTo>
                    <a:pt x="265938" y="25450"/>
                  </a:lnTo>
                  <a:lnTo>
                    <a:pt x="265938" y="24765"/>
                  </a:lnTo>
                  <a:lnTo>
                    <a:pt x="268986" y="24079"/>
                  </a:lnTo>
                  <a:lnTo>
                    <a:pt x="272034" y="23393"/>
                  </a:lnTo>
                  <a:lnTo>
                    <a:pt x="276733" y="18910"/>
                  </a:lnTo>
                  <a:lnTo>
                    <a:pt x="276733" y="3606"/>
                  </a:lnTo>
                  <a:lnTo>
                    <a:pt x="270002" y="0"/>
                  </a:lnTo>
                  <a:lnTo>
                    <a:pt x="265938" y="0"/>
                  </a:lnTo>
                  <a:lnTo>
                    <a:pt x="265938" y="8089"/>
                  </a:lnTo>
                  <a:lnTo>
                    <a:pt x="265938" y="18237"/>
                  </a:lnTo>
                  <a:lnTo>
                    <a:pt x="264414" y="22529"/>
                  </a:lnTo>
                  <a:lnTo>
                    <a:pt x="260477" y="23393"/>
                  </a:lnTo>
                  <a:lnTo>
                    <a:pt x="259588" y="23393"/>
                  </a:lnTo>
                  <a:lnTo>
                    <a:pt x="258953" y="24079"/>
                  </a:lnTo>
                  <a:lnTo>
                    <a:pt x="254254" y="24079"/>
                  </a:lnTo>
                  <a:lnTo>
                    <a:pt x="254254" y="3606"/>
                  </a:lnTo>
                  <a:lnTo>
                    <a:pt x="258318" y="3606"/>
                  </a:lnTo>
                  <a:lnTo>
                    <a:pt x="260477" y="4470"/>
                  </a:lnTo>
                  <a:lnTo>
                    <a:pt x="263779" y="5156"/>
                  </a:lnTo>
                  <a:lnTo>
                    <a:pt x="265938" y="8089"/>
                  </a:lnTo>
                  <a:lnTo>
                    <a:pt x="265938" y="0"/>
                  </a:lnTo>
                  <a:lnTo>
                    <a:pt x="237744" y="0"/>
                  </a:lnTo>
                  <a:lnTo>
                    <a:pt x="237744" y="2921"/>
                  </a:lnTo>
                  <a:lnTo>
                    <a:pt x="243840" y="4470"/>
                  </a:lnTo>
                  <a:lnTo>
                    <a:pt x="243840" y="48666"/>
                  </a:lnTo>
                  <a:lnTo>
                    <a:pt x="237744" y="50215"/>
                  </a:lnTo>
                  <a:lnTo>
                    <a:pt x="237744" y="53136"/>
                  </a:lnTo>
                  <a:lnTo>
                    <a:pt x="271272" y="53136"/>
                  </a:lnTo>
                  <a:lnTo>
                    <a:pt x="276593" y="49530"/>
                  </a:lnTo>
                  <a:lnTo>
                    <a:pt x="278892" y="47980"/>
                  </a:lnTo>
                  <a:lnTo>
                    <a:pt x="278892" y="29921"/>
                  </a:lnTo>
                  <a:close/>
                </a:path>
                <a:path w="647700" h="67309">
                  <a:moveTo>
                    <a:pt x="329184" y="37833"/>
                  </a:moveTo>
                  <a:lnTo>
                    <a:pt x="326390" y="37833"/>
                  </a:lnTo>
                  <a:lnTo>
                    <a:pt x="323088" y="47980"/>
                  </a:lnTo>
                  <a:lnTo>
                    <a:pt x="307340" y="47980"/>
                  </a:lnTo>
                  <a:lnTo>
                    <a:pt x="307340" y="27000"/>
                  </a:lnTo>
                  <a:lnTo>
                    <a:pt x="316103" y="27000"/>
                  </a:lnTo>
                  <a:lnTo>
                    <a:pt x="318262" y="34226"/>
                  </a:lnTo>
                  <a:lnTo>
                    <a:pt x="320929" y="34226"/>
                  </a:lnTo>
                  <a:lnTo>
                    <a:pt x="320294" y="31305"/>
                  </a:lnTo>
                  <a:lnTo>
                    <a:pt x="320294" y="18910"/>
                  </a:lnTo>
                  <a:lnTo>
                    <a:pt x="320929" y="15989"/>
                  </a:lnTo>
                  <a:lnTo>
                    <a:pt x="318262" y="15989"/>
                  </a:lnTo>
                  <a:lnTo>
                    <a:pt x="316103" y="23393"/>
                  </a:lnTo>
                  <a:lnTo>
                    <a:pt x="307340" y="23393"/>
                  </a:lnTo>
                  <a:lnTo>
                    <a:pt x="307340" y="5156"/>
                  </a:lnTo>
                  <a:lnTo>
                    <a:pt x="322326" y="5156"/>
                  </a:lnTo>
                  <a:lnTo>
                    <a:pt x="324358" y="13931"/>
                  </a:lnTo>
                  <a:lnTo>
                    <a:pt x="327152" y="13931"/>
                  </a:lnTo>
                  <a:lnTo>
                    <a:pt x="326390" y="0"/>
                  </a:lnTo>
                  <a:lnTo>
                    <a:pt x="291084" y="0"/>
                  </a:lnTo>
                  <a:lnTo>
                    <a:pt x="291084" y="2921"/>
                  </a:lnTo>
                  <a:lnTo>
                    <a:pt x="297180" y="4470"/>
                  </a:lnTo>
                  <a:lnTo>
                    <a:pt x="297180" y="48666"/>
                  </a:lnTo>
                  <a:lnTo>
                    <a:pt x="291084" y="50215"/>
                  </a:lnTo>
                  <a:lnTo>
                    <a:pt x="291084" y="53136"/>
                  </a:lnTo>
                  <a:lnTo>
                    <a:pt x="327152" y="53136"/>
                  </a:lnTo>
                  <a:lnTo>
                    <a:pt x="329184" y="37833"/>
                  </a:lnTo>
                  <a:close/>
                </a:path>
                <a:path w="647700" h="67309">
                  <a:moveTo>
                    <a:pt x="420624" y="47498"/>
                  </a:moveTo>
                  <a:lnTo>
                    <a:pt x="412242" y="47498"/>
                  </a:lnTo>
                  <a:lnTo>
                    <a:pt x="412242" y="4368"/>
                  </a:lnTo>
                  <a:lnTo>
                    <a:pt x="419862" y="2844"/>
                  </a:lnTo>
                  <a:lnTo>
                    <a:pt x="419862" y="0"/>
                  </a:lnTo>
                  <a:lnTo>
                    <a:pt x="394970" y="0"/>
                  </a:lnTo>
                  <a:lnTo>
                    <a:pt x="394970" y="2844"/>
                  </a:lnTo>
                  <a:lnTo>
                    <a:pt x="401828" y="4368"/>
                  </a:lnTo>
                  <a:lnTo>
                    <a:pt x="401828" y="47498"/>
                  </a:lnTo>
                  <a:lnTo>
                    <a:pt x="384683" y="47498"/>
                  </a:lnTo>
                  <a:lnTo>
                    <a:pt x="384683" y="4368"/>
                  </a:lnTo>
                  <a:lnTo>
                    <a:pt x="391541" y="2844"/>
                  </a:lnTo>
                  <a:lnTo>
                    <a:pt x="391541" y="0"/>
                  </a:lnTo>
                  <a:lnTo>
                    <a:pt x="367411" y="0"/>
                  </a:lnTo>
                  <a:lnTo>
                    <a:pt x="367411" y="2844"/>
                  </a:lnTo>
                  <a:lnTo>
                    <a:pt x="374269" y="4368"/>
                  </a:lnTo>
                  <a:lnTo>
                    <a:pt x="374269" y="47498"/>
                  </a:lnTo>
                  <a:lnTo>
                    <a:pt x="357124" y="47498"/>
                  </a:lnTo>
                  <a:lnTo>
                    <a:pt x="357124" y="4368"/>
                  </a:lnTo>
                  <a:lnTo>
                    <a:pt x="363982" y="2844"/>
                  </a:lnTo>
                  <a:lnTo>
                    <a:pt x="363982" y="0"/>
                  </a:lnTo>
                  <a:lnTo>
                    <a:pt x="339852" y="0"/>
                  </a:lnTo>
                  <a:lnTo>
                    <a:pt x="339852" y="2844"/>
                  </a:lnTo>
                  <a:lnTo>
                    <a:pt x="346710" y="4368"/>
                  </a:lnTo>
                  <a:lnTo>
                    <a:pt x="346710" y="47498"/>
                  </a:lnTo>
                  <a:lnTo>
                    <a:pt x="339852" y="49009"/>
                  </a:lnTo>
                  <a:lnTo>
                    <a:pt x="339852" y="51866"/>
                  </a:lnTo>
                  <a:lnTo>
                    <a:pt x="414401" y="51866"/>
                  </a:lnTo>
                  <a:lnTo>
                    <a:pt x="414401" y="66802"/>
                  </a:lnTo>
                  <a:lnTo>
                    <a:pt x="417195" y="66802"/>
                  </a:lnTo>
                  <a:lnTo>
                    <a:pt x="420624" y="47498"/>
                  </a:lnTo>
                  <a:close/>
                </a:path>
                <a:path w="647700" h="67309">
                  <a:moveTo>
                    <a:pt x="467868" y="37833"/>
                  </a:moveTo>
                  <a:lnTo>
                    <a:pt x="465836" y="37833"/>
                  </a:lnTo>
                  <a:lnTo>
                    <a:pt x="461772" y="47980"/>
                  </a:lnTo>
                  <a:lnTo>
                    <a:pt x="446151" y="47980"/>
                  </a:lnTo>
                  <a:lnTo>
                    <a:pt x="446151" y="27000"/>
                  </a:lnTo>
                  <a:lnTo>
                    <a:pt x="455041" y="27000"/>
                  </a:lnTo>
                  <a:lnTo>
                    <a:pt x="457073" y="34226"/>
                  </a:lnTo>
                  <a:lnTo>
                    <a:pt x="459613" y="34226"/>
                  </a:lnTo>
                  <a:lnTo>
                    <a:pt x="459613" y="31305"/>
                  </a:lnTo>
                  <a:lnTo>
                    <a:pt x="458978" y="28384"/>
                  </a:lnTo>
                  <a:lnTo>
                    <a:pt x="458978" y="21831"/>
                  </a:lnTo>
                  <a:lnTo>
                    <a:pt x="459613" y="18910"/>
                  </a:lnTo>
                  <a:lnTo>
                    <a:pt x="459613" y="15989"/>
                  </a:lnTo>
                  <a:lnTo>
                    <a:pt x="457708" y="15989"/>
                  </a:lnTo>
                  <a:lnTo>
                    <a:pt x="455041" y="23393"/>
                  </a:lnTo>
                  <a:lnTo>
                    <a:pt x="446151" y="23393"/>
                  </a:lnTo>
                  <a:lnTo>
                    <a:pt x="446151" y="5156"/>
                  </a:lnTo>
                  <a:lnTo>
                    <a:pt x="461137" y="5156"/>
                  </a:lnTo>
                  <a:lnTo>
                    <a:pt x="463169" y="13931"/>
                  </a:lnTo>
                  <a:lnTo>
                    <a:pt x="465836" y="13931"/>
                  </a:lnTo>
                  <a:lnTo>
                    <a:pt x="465074" y="0"/>
                  </a:lnTo>
                  <a:lnTo>
                    <a:pt x="429768" y="0"/>
                  </a:lnTo>
                  <a:lnTo>
                    <a:pt x="429768" y="2921"/>
                  </a:lnTo>
                  <a:lnTo>
                    <a:pt x="435864" y="4470"/>
                  </a:lnTo>
                  <a:lnTo>
                    <a:pt x="435864" y="48666"/>
                  </a:lnTo>
                  <a:lnTo>
                    <a:pt x="429768" y="50215"/>
                  </a:lnTo>
                  <a:lnTo>
                    <a:pt x="429768" y="53136"/>
                  </a:lnTo>
                  <a:lnTo>
                    <a:pt x="466598" y="53136"/>
                  </a:lnTo>
                  <a:lnTo>
                    <a:pt x="467868" y="37833"/>
                  </a:lnTo>
                  <a:close/>
                </a:path>
                <a:path w="647700" h="67309">
                  <a:moveTo>
                    <a:pt x="534924" y="0"/>
                  </a:moveTo>
                  <a:lnTo>
                    <a:pt x="509905" y="0"/>
                  </a:lnTo>
                  <a:lnTo>
                    <a:pt x="509905" y="2921"/>
                  </a:lnTo>
                  <a:lnTo>
                    <a:pt x="517398" y="4470"/>
                  </a:lnTo>
                  <a:lnTo>
                    <a:pt x="517398" y="23393"/>
                  </a:lnTo>
                  <a:lnTo>
                    <a:pt x="495808" y="23393"/>
                  </a:lnTo>
                  <a:lnTo>
                    <a:pt x="495808" y="4470"/>
                  </a:lnTo>
                  <a:lnTo>
                    <a:pt x="503555" y="2921"/>
                  </a:lnTo>
                  <a:lnTo>
                    <a:pt x="503555" y="0"/>
                  </a:lnTo>
                  <a:lnTo>
                    <a:pt x="478536" y="0"/>
                  </a:lnTo>
                  <a:lnTo>
                    <a:pt x="478536" y="2921"/>
                  </a:lnTo>
                  <a:lnTo>
                    <a:pt x="485521" y="4470"/>
                  </a:lnTo>
                  <a:lnTo>
                    <a:pt x="485521" y="48666"/>
                  </a:lnTo>
                  <a:lnTo>
                    <a:pt x="478536" y="50215"/>
                  </a:lnTo>
                  <a:lnTo>
                    <a:pt x="478536" y="53136"/>
                  </a:lnTo>
                  <a:lnTo>
                    <a:pt x="503555" y="53136"/>
                  </a:lnTo>
                  <a:lnTo>
                    <a:pt x="503555" y="50215"/>
                  </a:lnTo>
                  <a:lnTo>
                    <a:pt x="495808" y="48666"/>
                  </a:lnTo>
                  <a:lnTo>
                    <a:pt x="495808" y="27686"/>
                  </a:lnTo>
                  <a:lnTo>
                    <a:pt x="517398" y="27686"/>
                  </a:lnTo>
                  <a:lnTo>
                    <a:pt x="517398" y="48666"/>
                  </a:lnTo>
                  <a:lnTo>
                    <a:pt x="509905" y="50215"/>
                  </a:lnTo>
                  <a:lnTo>
                    <a:pt x="509905" y="53136"/>
                  </a:lnTo>
                  <a:lnTo>
                    <a:pt x="534924" y="53136"/>
                  </a:lnTo>
                  <a:lnTo>
                    <a:pt x="534924" y="50215"/>
                  </a:lnTo>
                  <a:lnTo>
                    <a:pt x="527939" y="48666"/>
                  </a:lnTo>
                  <a:lnTo>
                    <a:pt x="527939" y="4470"/>
                  </a:lnTo>
                  <a:lnTo>
                    <a:pt x="534924" y="2921"/>
                  </a:lnTo>
                  <a:lnTo>
                    <a:pt x="534924" y="0"/>
                  </a:lnTo>
                  <a:close/>
                </a:path>
                <a:path w="647700" h="67309">
                  <a:moveTo>
                    <a:pt x="600456" y="0"/>
                  </a:moveTo>
                  <a:lnTo>
                    <a:pt x="575437" y="0"/>
                  </a:lnTo>
                  <a:lnTo>
                    <a:pt x="575437" y="2921"/>
                  </a:lnTo>
                  <a:lnTo>
                    <a:pt x="583184" y="4470"/>
                  </a:lnTo>
                  <a:lnTo>
                    <a:pt x="583184" y="5156"/>
                  </a:lnTo>
                  <a:lnTo>
                    <a:pt x="561594" y="40754"/>
                  </a:lnTo>
                  <a:lnTo>
                    <a:pt x="561594" y="4470"/>
                  </a:lnTo>
                  <a:lnTo>
                    <a:pt x="569087" y="2921"/>
                  </a:lnTo>
                  <a:lnTo>
                    <a:pt x="569087" y="0"/>
                  </a:lnTo>
                  <a:lnTo>
                    <a:pt x="544068" y="0"/>
                  </a:lnTo>
                  <a:lnTo>
                    <a:pt x="544068" y="2921"/>
                  </a:lnTo>
                  <a:lnTo>
                    <a:pt x="551053" y="4470"/>
                  </a:lnTo>
                  <a:lnTo>
                    <a:pt x="551053" y="48666"/>
                  </a:lnTo>
                  <a:lnTo>
                    <a:pt x="544068" y="50215"/>
                  </a:lnTo>
                  <a:lnTo>
                    <a:pt x="544068" y="53136"/>
                  </a:lnTo>
                  <a:lnTo>
                    <a:pt x="569087" y="53136"/>
                  </a:lnTo>
                  <a:lnTo>
                    <a:pt x="569087" y="50215"/>
                  </a:lnTo>
                  <a:lnTo>
                    <a:pt x="561594" y="48666"/>
                  </a:lnTo>
                  <a:lnTo>
                    <a:pt x="561594" y="47980"/>
                  </a:lnTo>
                  <a:lnTo>
                    <a:pt x="583184" y="12382"/>
                  </a:lnTo>
                  <a:lnTo>
                    <a:pt x="583184" y="48666"/>
                  </a:lnTo>
                  <a:lnTo>
                    <a:pt x="575437" y="50215"/>
                  </a:lnTo>
                  <a:lnTo>
                    <a:pt x="575437" y="53136"/>
                  </a:lnTo>
                  <a:lnTo>
                    <a:pt x="600456" y="53136"/>
                  </a:lnTo>
                  <a:lnTo>
                    <a:pt x="600456" y="50215"/>
                  </a:lnTo>
                  <a:lnTo>
                    <a:pt x="593471" y="48666"/>
                  </a:lnTo>
                  <a:lnTo>
                    <a:pt x="593471" y="4470"/>
                  </a:lnTo>
                  <a:lnTo>
                    <a:pt x="600456" y="2921"/>
                  </a:lnTo>
                  <a:lnTo>
                    <a:pt x="600456" y="0"/>
                  </a:lnTo>
                  <a:close/>
                </a:path>
                <a:path w="647700" h="67309">
                  <a:moveTo>
                    <a:pt x="647700" y="37833"/>
                  </a:moveTo>
                  <a:lnTo>
                    <a:pt x="645033" y="37833"/>
                  </a:lnTo>
                  <a:lnTo>
                    <a:pt x="640842" y="47980"/>
                  </a:lnTo>
                  <a:lnTo>
                    <a:pt x="625475" y="47980"/>
                  </a:lnTo>
                  <a:lnTo>
                    <a:pt x="625475" y="27000"/>
                  </a:lnTo>
                  <a:lnTo>
                    <a:pt x="634492" y="27000"/>
                  </a:lnTo>
                  <a:lnTo>
                    <a:pt x="636651" y="34226"/>
                  </a:lnTo>
                  <a:lnTo>
                    <a:pt x="638810" y="34226"/>
                  </a:lnTo>
                  <a:lnTo>
                    <a:pt x="638810" y="15989"/>
                  </a:lnTo>
                  <a:lnTo>
                    <a:pt x="636651" y="15989"/>
                  </a:lnTo>
                  <a:lnTo>
                    <a:pt x="634492" y="23393"/>
                  </a:lnTo>
                  <a:lnTo>
                    <a:pt x="625475" y="23393"/>
                  </a:lnTo>
                  <a:lnTo>
                    <a:pt x="625475" y="5156"/>
                  </a:lnTo>
                  <a:lnTo>
                    <a:pt x="640080" y="5156"/>
                  </a:lnTo>
                  <a:lnTo>
                    <a:pt x="642874" y="13931"/>
                  </a:lnTo>
                  <a:lnTo>
                    <a:pt x="645033" y="13931"/>
                  </a:lnTo>
                  <a:lnTo>
                    <a:pt x="645033" y="0"/>
                  </a:lnTo>
                  <a:lnTo>
                    <a:pt x="608076" y="0"/>
                  </a:lnTo>
                  <a:lnTo>
                    <a:pt x="608076" y="2921"/>
                  </a:lnTo>
                  <a:lnTo>
                    <a:pt x="615188" y="4470"/>
                  </a:lnTo>
                  <a:lnTo>
                    <a:pt x="615188" y="48666"/>
                  </a:lnTo>
                  <a:lnTo>
                    <a:pt x="608076" y="50215"/>
                  </a:lnTo>
                  <a:lnTo>
                    <a:pt x="608076" y="53136"/>
                  </a:lnTo>
                  <a:lnTo>
                    <a:pt x="645668" y="53136"/>
                  </a:lnTo>
                  <a:lnTo>
                    <a:pt x="647700" y="37833"/>
                  </a:lnTo>
                  <a:close/>
                </a:path>
              </a:pathLst>
            </a:custGeom>
            <a:solidFill>
              <a:srgbClr val="2946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2743" y="6501384"/>
              <a:ext cx="103631" cy="131064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14884" y="32003"/>
            <a:ext cx="3997960" cy="1910080"/>
            <a:chOff x="214884" y="32003"/>
            <a:chExt cx="3997960" cy="191008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884" y="155448"/>
              <a:ext cx="3997452" cy="15377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4715" y="32003"/>
              <a:ext cx="3727704" cy="19095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2128" y="182880"/>
              <a:ext cx="3907536" cy="14478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62128" y="182880"/>
              <a:ext cx="3907790" cy="1447800"/>
            </a:xfrm>
            <a:custGeom>
              <a:avLst/>
              <a:gdLst/>
              <a:ahLst/>
              <a:cxnLst/>
              <a:rect l="l" t="t" r="r" b="b"/>
              <a:pathLst>
                <a:path w="3907790" h="1447800">
                  <a:moveTo>
                    <a:pt x="0" y="241300"/>
                  </a:moveTo>
                  <a:lnTo>
                    <a:pt x="4902" y="192682"/>
                  </a:lnTo>
                  <a:lnTo>
                    <a:pt x="18963" y="147393"/>
                  </a:lnTo>
                  <a:lnTo>
                    <a:pt x="41211" y="106405"/>
                  </a:lnTo>
                  <a:lnTo>
                    <a:pt x="70677" y="70691"/>
                  </a:lnTo>
                  <a:lnTo>
                    <a:pt x="106389" y="41221"/>
                  </a:lnTo>
                  <a:lnTo>
                    <a:pt x="147377" y="18968"/>
                  </a:lnTo>
                  <a:lnTo>
                    <a:pt x="192671" y="4904"/>
                  </a:lnTo>
                  <a:lnTo>
                    <a:pt x="241300" y="0"/>
                  </a:lnTo>
                  <a:lnTo>
                    <a:pt x="3666236" y="0"/>
                  </a:lnTo>
                  <a:lnTo>
                    <a:pt x="3714853" y="4904"/>
                  </a:lnTo>
                  <a:lnTo>
                    <a:pt x="3760142" y="18968"/>
                  </a:lnTo>
                  <a:lnTo>
                    <a:pt x="3801130" y="41221"/>
                  </a:lnTo>
                  <a:lnTo>
                    <a:pt x="3836844" y="70691"/>
                  </a:lnTo>
                  <a:lnTo>
                    <a:pt x="3866314" y="106405"/>
                  </a:lnTo>
                  <a:lnTo>
                    <a:pt x="3888567" y="147393"/>
                  </a:lnTo>
                  <a:lnTo>
                    <a:pt x="3902631" y="192682"/>
                  </a:lnTo>
                  <a:lnTo>
                    <a:pt x="3907536" y="241300"/>
                  </a:lnTo>
                  <a:lnTo>
                    <a:pt x="3907536" y="1206500"/>
                  </a:lnTo>
                  <a:lnTo>
                    <a:pt x="3902631" y="1255117"/>
                  </a:lnTo>
                  <a:lnTo>
                    <a:pt x="3888567" y="1300406"/>
                  </a:lnTo>
                  <a:lnTo>
                    <a:pt x="3866314" y="1341394"/>
                  </a:lnTo>
                  <a:lnTo>
                    <a:pt x="3836844" y="1377108"/>
                  </a:lnTo>
                  <a:lnTo>
                    <a:pt x="3801130" y="1406578"/>
                  </a:lnTo>
                  <a:lnTo>
                    <a:pt x="3760142" y="1428831"/>
                  </a:lnTo>
                  <a:lnTo>
                    <a:pt x="3714853" y="1442895"/>
                  </a:lnTo>
                  <a:lnTo>
                    <a:pt x="3666236" y="1447800"/>
                  </a:lnTo>
                  <a:lnTo>
                    <a:pt x="241300" y="1447800"/>
                  </a:lnTo>
                  <a:lnTo>
                    <a:pt x="192671" y="1442895"/>
                  </a:lnTo>
                  <a:lnTo>
                    <a:pt x="147377" y="1428831"/>
                  </a:lnTo>
                  <a:lnTo>
                    <a:pt x="106389" y="1406578"/>
                  </a:lnTo>
                  <a:lnTo>
                    <a:pt x="70677" y="1377108"/>
                  </a:lnTo>
                  <a:lnTo>
                    <a:pt x="41211" y="1341394"/>
                  </a:lnTo>
                  <a:lnTo>
                    <a:pt x="18963" y="1300406"/>
                  </a:lnTo>
                  <a:lnTo>
                    <a:pt x="4902" y="1255117"/>
                  </a:lnTo>
                  <a:lnTo>
                    <a:pt x="0" y="1206500"/>
                  </a:lnTo>
                  <a:lnTo>
                    <a:pt x="0" y="24130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68527" y="135712"/>
            <a:ext cx="3091180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8519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Уровни функциональной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9152" y="1111757"/>
            <a:ext cx="22529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solidFill>
                  <a:srgbClr val="006FC0"/>
                </a:solidFill>
                <a:latin typeface="Calibri"/>
                <a:cs typeface="Calibri"/>
              </a:rPr>
              <a:t>грамотности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0311" y="1751076"/>
            <a:ext cx="3996054" cy="2534920"/>
            <a:chOff x="210311" y="1751076"/>
            <a:chExt cx="3996054" cy="2534920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311" y="1921764"/>
              <a:ext cx="3995928" cy="208635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607" y="1751076"/>
              <a:ext cx="3829812" cy="253441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555" y="1949196"/>
              <a:ext cx="3906012" cy="19964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57555" y="1949196"/>
              <a:ext cx="3906520" cy="1996439"/>
            </a:xfrm>
            <a:custGeom>
              <a:avLst/>
              <a:gdLst/>
              <a:ahLst/>
              <a:cxnLst/>
              <a:rect l="l" t="t" r="r" b="b"/>
              <a:pathLst>
                <a:path w="3906520" h="1996439">
                  <a:moveTo>
                    <a:pt x="0" y="1996439"/>
                  </a:moveTo>
                  <a:lnTo>
                    <a:pt x="3906012" y="1996439"/>
                  </a:lnTo>
                  <a:lnTo>
                    <a:pt x="3906012" y="0"/>
                  </a:lnTo>
                  <a:lnTo>
                    <a:pt x="0" y="0"/>
                  </a:lnTo>
                  <a:lnTo>
                    <a:pt x="0" y="1996439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36854" y="1845310"/>
            <a:ext cx="3346450" cy="2159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1925" marR="153670" algn="ctr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Учащиеся</a:t>
            </a:r>
            <a:r>
              <a:rPr sz="2800" spc="-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начинают применять</a:t>
            </a:r>
            <a:endParaRPr sz="2800">
              <a:latin typeface="Calibri"/>
              <a:cs typeface="Calibri"/>
            </a:endParaRPr>
          </a:p>
          <a:p>
            <a:pPr marL="402590" marR="393700"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знания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умения </a:t>
            </a:r>
            <a:r>
              <a:rPr sz="2800" dirty="0">
                <a:latin typeface="Calibri"/>
                <a:cs typeface="Calibri"/>
              </a:rPr>
              <a:t>в </a:t>
            </a:r>
            <a:r>
              <a:rPr sz="2800" spc="-10" dirty="0">
                <a:latin typeface="Calibri"/>
                <a:cs typeface="Calibri"/>
              </a:rPr>
              <a:t>простейших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жизненных</a:t>
            </a:r>
            <a:r>
              <a:rPr sz="2800" spc="-1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ситуациях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11252" y="4101082"/>
            <a:ext cx="4276725" cy="2757170"/>
            <a:chOff x="111252" y="4101082"/>
            <a:chExt cx="4276725" cy="275717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2692" y="4219960"/>
              <a:ext cx="4009644" cy="26167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252" y="4101082"/>
              <a:ext cx="4276344" cy="27569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9936" y="4247387"/>
              <a:ext cx="3919728" cy="2526792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249936" y="4247388"/>
            <a:ext cx="3919854" cy="2527300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050"/>
              </a:lnSpc>
            </a:pPr>
            <a:r>
              <a:rPr sz="2800" dirty="0">
                <a:latin typeface="Calibri"/>
                <a:cs typeface="Calibri"/>
              </a:rPr>
              <a:t>Учащиеся</a:t>
            </a:r>
            <a:r>
              <a:rPr sz="2800" spc="-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проявляют</a:t>
            </a:r>
            <a:endParaRPr sz="2800">
              <a:latin typeface="Calibri"/>
              <a:cs typeface="Calibri"/>
            </a:endParaRPr>
          </a:p>
          <a:p>
            <a:pPr marL="116839" marR="107950" algn="ctr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способность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помощью имеющихся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знаний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и </a:t>
            </a:r>
            <a:r>
              <a:rPr sz="2800" spc="-10" dirty="0">
                <a:latin typeface="Calibri"/>
                <a:cs typeface="Calibri"/>
              </a:rPr>
              <a:t>умений</a:t>
            </a:r>
            <a:endParaRPr sz="2800">
              <a:latin typeface="Calibri"/>
              <a:cs typeface="Calibri"/>
            </a:endParaRPr>
          </a:p>
          <a:p>
            <a:pPr marL="330200" marR="321945" indent="19939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«добывать»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новые </a:t>
            </a:r>
            <a:r>
              <a:rPr sz="2800" dirty="0">
                <a:latin typeface="Calibri"/>
                <a:cs typeface="Calibri"/>
              </a:rPr>
              <a:t>знания,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информацию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71261" y="-52628"/>
            <a:ext cx="3022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71261" y="374649"/>
            <a:ext cx="2819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Т Н</a:t>
            </a:r>
            <a:endParaRPr sz="2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1261" y="1228090"/>
            <a:ext cx="3822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О Ш</a:t>
            </a:r>
            <a:endParaRPr sz="2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1261" y="2081911"/>
            <a:ext cx="28194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FF0000"/>
                </a:solidFill>
                <a:latin typeface="Arial"/>
                <a:cs typeface="Arial"/>
              </a:rPr>
              <a:t>Е Н И Е</a:t>
            </a:r>
            <a:endParaRPr sz="2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71261" y="4215460"/>
            <a:ext cx="282575" cy="2586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00AF50"/>
                </a:solidFill>
                <a:latin typeface="Arial"/>
                <a:cs typeface="Arial"/>
              </a:rPr>
              <a:t>З Н А Н И Е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877556" y="164592"/>
            <a:ext cx="4117975" cy="1777364"/>
            <a:chOff x="7877556" y="164592"/>
            <a:chExt cx="4117975" cy="1777364"/>
          </a:xfrm>
        </p:grpSpPr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77556" y="164592"/>
              <a:ext cx="4117848" cy="176631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65948" y="260603"/>
              <a:ext cx="4023359" cy="16809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24800" y="192024"/>
              <a:ext cx="4027932" cy="167640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7924800" y="192024"/>
              <a:ext cx="4028440" cy="1676400"/>
            </a:xfrm>
            <a:custGeom>
              <a:avLst/>
              <a:gdLst/>
              <a:ahLst/>
              <a:cxnLst/>
              <a:rect l="l" t="t" r="r" b="b"/>
              <a:pathLst>
                <a:path w="4028440" h="1676400">
                  <a:moveTo>
                    <a:pt x="0" y="1676400"/>
                  </a:moveTo>
                  <a:lnTo>
                    <a:pt x="4027932" y="1676400"/>
                  </a:lnTo>
                  <a:lnTo>
                    <a:pt x="4027932" y="0"/>
                  </a:lnTo>
                  <a:lnTo>
                    <a:pt x="0" y="0"/>
                  </a:lnTo>
                  <a:lnTo>
                    <a:pt x="0" y="1676400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929371" y="354837"/>
            <a:ext cx="4018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4005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Жизненные</a:t>
            </a:r>
            <a:r>
              <a:rPr sz="2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ситуации</a:t>
            </a:r>
            <a:r>
              <a:rPr sz="2800" spc="-10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29371" y="781253"/>
            <a:ext cx="401891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34670" marR="510540" indent="-1524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рассматриваемые</a:t>
            </a:r>
            <a:r>
              <a:rPr sz="2800" spc="-15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с </a:t>
            </a:r>
            <a:r>
              <a:rPr sz="2800" dirty="0">
                <a:latin typeface="Calibri"/>
                <a:cs typeface="Calibri"/>
              </a:rPr>
              <a:t>точки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зрения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науки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903450" y="1972055"/>
            <a:ext cx="4100195" cy="2534920"/>
            <a:chOff x="7903450" y="1972055"/>
            <a:chExt cx="4100195" cy="2534920"/>
          </a:xfrm>
        </p:grpSpPr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03450" y="2026908"/>
              <a:ext cx="4099587" cy="23195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85759" y="1972055"/>
              <a:ext cx="4017263" cy="253441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41563" y="2045207"/>
              <a:ext cx="4027931" cy="224790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7941564" y="2045207"/>
            <a:ext cx="4028440" cy="2247900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00355" marR="292100" algn="ctr">
              <a:lnSpc>
                <a:spcPct val="100000"/>
              </a:lnSpc>
              <a:spcBef>
                <a:spcPts val="265"/>
              </a:spcBef>
            </a:pP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Знания</a:t>
            </a:r>
            <a:r>
              <a:rPr sz="2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предметные</a:t>
            </a:r>
            <a:r>
              <a:rPr sz="2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50" dirty="0">
                <a:solidFill>
                  <a:srgbClr val="FF0000"/>
                </a:solidFill>
                <a:latin typeface="Calibri"/>
                <a:cs typeface="Calibri"/>
              </a:rPr>
              <a:t>и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методологические </a:t>
            </a:r>
            <a:r>
              <a:rPr sz="2800" spc="-10" dirty="0">
                <a:latin typeface="Calibri"/>
                <a:cs typeface="Calibri"/>
              </a:rPr>
              <a:t>естественных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наук</a:t>
            </a:r>
            <a:endParaRPr sz="2800">
              <a:latin typeface="Calibri"/>
              <a:cs typeface="Calibri"/>
            </a:endParaRPr>
          </a:p>
          <a:p>
            <a:pPr marL="352425" marR="339725" algn="ctr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Calibri"/>
                <a:cs typeface="Calibri"/>
              </a:rPr>
              <a:t>(география,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биология, экология,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физика)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7863840" y="4361695"/>
            <a:ext cx="4128770" cy="2496820"/>
            <a:chOff x="7863840" y="4361695"/>
            <a:chExt cx="4128770" cy="2496820"/>
          </a:xfrm>
        </p:grpSpPr>
        <p:pic>
          <p:nvPicPr>
            <p:cNvPr id="42" name="object 4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63840" y="4405876"/>
              <a:ext cx="4128515" cy="233934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69580" y="4361695"/>
              <a:ext cx="3794760" cy="249630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911084" y="4433316"/>
              <a:ext cx="4038600" cy="2249424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7911083" y="4433315"/>
            <a:ext cx="4038600" cy="2249805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69010" marR="544195" indent="-335280">
              <a:lnSpc>
                <a:spcPct val="100000"/>
              </a:lnSpc>
              <a:spcBef>
                <a:spcPts val="275"/>
              </a:spcBef>
            </a:pP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Умения</a:t>
            </a:r>
            <a:r>
              <a:rPr sz="28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28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Calibri"/>
                <a:cs typeface="Calibri"/>
              </a:rPr>
              <a:t>способы деятельности</a:t>
            </a:r>
            <a:endParaRPr sz="2800">
              <a:latin typeface="Calibri"/>
              <a:cs typeface="Calibri"/>
            </a:endParaRPr>
          </a:p>
          <a:p>
            <a:pPr marL="415925" marR="407670" indent="535940">
              <a:lnSpc>
                <a:spcPct val="100000"/>
              </a:lnSpc>
              <a:spcBef>
                <a:spcPts val="5"/>
              </a:spcBef>
            </a:pPr>
            <a:r>
              <a:rPr sz="2800" spc="-10" dirty="0">
                <a:latin typeface="Calibri"/>
                <a:cs typeface="Calibri"/>
              </a:rPr>
              <a:t>(компетенции </a:t>
            </a:r>
            <a:r>
              <a:rPr sz="2800" spc="-25" dirty="0">
                <a:latin typeface="Calibri"/>
                <a:cs typeface="Calibri"/>
              </a:rPr>
              <a:t>естественно-</a:t>
            </a:r>
            <a:r>
              <a:rPr sz="2800" spc="-10" dirty="0">
                <a:latin typeface="Calibri"/>
                <a:cs typeface="Calibri"/>
              </a:rPr>
              <a:t>научной</a:t>
            </a:r>
            <a:endParaRPr sz="2800">
              <a:latin typeface="Calibri"/>
              <a:cs typeface="Calibri"/>
            </a:endParaRPr>
          </a:p>
          <a:p>
            <a:pPr marL="1014730"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гра</a:t>
            </a:r>
            <a:r>
              <a:rPr sz="2800" spc="-1220" dirty="0">
                <a:latin typeface="Calibri"/>
                <a:cs typeface="Calibri"/>
              </a:rPr>
              <a:t>м</a:t>
            </a:r>
            <a:r>
              <a:rPr sz="2800" u="sng" spc="505" dirty="0">
                <a:uFill>
                  <a:solidFill>
                    <a:srgbClr val="29469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Calibri"/>
                <a:cs typeface="Calibri"/>
              </a:rPr>
              <a:t>о</a:t>
            </a:r>
            <a:r>
              <a:rPr sz="2800" u="sng" spc="-10" dirty="0">
                <a:uFill>
                  <a:solidFill>
                    <a:srgbClr val="294690"/>
                  </a:solidFill>
                </a:uFill>
                <a:latin typeface="Calibri"/>
                <a:cs typeface="Calibri"/>
              </a:rPr>
              <a:t>тн</a:t>
            </a:r>
            <a:r>
              <a:rPr sz="2800" spc="-10" dirty="0">
                <a:latin typeface="Calibri"/>
                <a:cs typeface="Calibri"/>
              </a:rPr>
              <a:t>ости)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211823" y="728472"/>
            <a:ext cx="1134110" cy="510540"/>
            <a:chOff x="6211823" y="728472"/>
            <a:chExt cx="1134110" cy="510540"/>
          </a:xfrm>
        </p:grpSpPr>
        <p:sp>
          <p:nvSpPr>
            <p:cNvPr id="47" name="object 47"/>
            <p:cNvSpPr/>
            <p:nvPr/>
          </p:nvSpPr>
          <p:spPr>
            <a:xfrm>
              <a:off x="6224777" y="741426"/>
              <a:ext cx="1108075" cy="485140"/>
            </a:xfrm>
            <a:custGeom>
              <a:avLst/>
              <a:gdLst/>
              <a:ahLst/>
              <a:cxnLst/>
              <a:rect l="l" t="t" r="r" b="b"/>
              <a:pathLst>
                <a:path w="1108075" h="485140">
                  <a:moveTo>
                    <a:pt x="865631" y="0"/>
                  </a:moveTo>
                  <a:lnTo>
                    <a:pt x="865631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865631" y="363474"/>
                  </a:lnTo>
                  <a:lnTo>
                    <a:pt x="865631" y="484632"/>
                  </a:lnTo>
                  <a:lnTo>
                    <a:pt x="1107948" y="242315"/>
                  </a:lnTo>
                  <a:lnTo>
                    <a:pt x="865631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224777" y="741426"/>
              <a:ext cx="1108075" cy="485140"/>
            </a:xfrm>
            <a:custGeom>
              <a:avLst/>
              <a:gdLst/>
              <a:ahLst/>
              <a:cxnLst/>
              <a:rect l="l" t="t" r="r" b="b"/>
              <a:pathLst>
                <a:path w="1108075" h="485140">
                  <a:moveTo>
                    <a:pt x="0" y="121158"/>
                  </a:moveTo>
                  <a:lnTo>
                    <a:pt x="865631" y="121158"/>
                  </a:lnTo>
                  <a:lnTo>
                    <a:pt x="865631" y="0"/>
                  </a:lnTo>
                  <a:lnTo>
                    <a:pt x="1107948" y="242315"/>
                  </a:lnTo>
                  <a:lnTo>
                    <a:pt x="865631" y="484632"/>
                  </a:lnTo>
                  <a:lnTo>
                    <a:pt x="865631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6114288" y="2913888"/>
            <a:ext cx="1132840" cy="510540"/>
            <a:chOff x="6114288" y="2913888"/>
            <a:chExt cx="1132840" cy="510540"/>
          </a:xfrm>
        </p:grpSpPr>
        <p:sp>
          <p:nvSpPr>
            <p:cNvPr id="50" name="object 50"/>
            <p:cNvSpPr/>
            <p:nvPr/>
          </p:nvSpPr>
          <p:spPr>
            <a:xfrm>
              <a:off x="6127242" y="2926842"/>
              <a:ext cx="1106805" cy="485140"/>
            </a:xfrm>
            <a:custGeom>
              <a:avLst/>
              <a:gdLst/>
              <a:ahLst/>
              <a:cxnLst/>
              <a:rect l="l" t="t" r="r" b="b"/>
              <a:pathLst>
                <a:path w="1106804" h="485139">
                  <a:moveTo>
                    <a:pt x="864108" y="0"/>
                  </a:moveTo>
                  <a:lnTo>
                    <a:pt x="864108" y="121158"/>
                  </a:lnTo>
                  <a:lnTo>
                    <a:pt x="0" y="121158"/>
                  </a:lnTo>
                  <a:lnTo>
                    <a:pt x="0" y="363474"/>
                  </a:lnTo>
                  <a:lnTo>
                    <a:pt x="864108" y="363474"/>
                  </a:lnTo>
                  <a:lnTo>
                    <a:pt x="864108" y="484632"/>
                  </a:lnTo>
                  <a:lnTo>
                    <a:pt x="1106424" y="242316"/>
                  </a:lnTo>
                  <a:lnTo>
                    <a:pt x="86410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27242" y="2926842"/>
              <a:ext cx="1106805" cy="485140"/>
            </a:xfrm>
            <a:custGeom>
              <a:avLst/>
              <a:gdLst/>
              <a:ahLst/>
              <a:cxnLst/>
              <a:rect l="l" t="t" r="r" b="b"/>
              <a:pathLst>
                <a:path w="1106804" h="485139">
                  <a:moveTo>
                    <a:pt x="0" y="121158"/>
                  </a:moveTo>
                  <a:lnTo>
                    <a:pt x="864108" y="121158"/>
                  </a:lnTo>
                  <a:lnTo>
                    <a:pt x="864108" y="0"/>
                  </a:lnTo>
                  <a:lnTo>
                    <a:pt x="1106424" y="242316"/>
                  </a:lnTo>
                  <a:lnTo>
                    <a:pt x="864108" y="484632"/>
                  </a:lnTo>
                  <a:lnTo>
                    <a:pt x="864108" y="363474"/>
                  </a:lnTo>
                  <a:lnTo>
                    <a:pt x="0" y="363474"/>
                  </a:lnTo>
                  <a:lnTo>
                    <a:pt x="0" y="12115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6083808" y="5303520"/>
            <a:ext cx="1134110" cy="510540"/>
            <a:chOff x="6083808" y="5303520"/>
            <a:chExt cx="1134110" cy="510540"/>
          </a:xfrm>
        </p:grpSpPr>
        <p:sp>
          <p:nvSpPr>
            <p:cNvPr id="53" name="object 53"/>
            <p:cNvSpPr/>
            <p:nvPr/>
          </p:nvSpPr>
          <p:spPr>
            <a:xfrm>
              <a:off x="6096762" y="5316474"/>
              <a:ext cx="1108075" cy="485140"/>
            </a:xfrm>
            <a:custGeom>
              <a:avLst/>
              <a:gdLst/>
              <a:ahLst/>
              <a:cxnLst/>
              <a:rect l="l" t="t" r="r" b="b"/>
              <a:pathLst>
                <a:path w="1108075" h="485139">
                  <a:moveTo>
                    <a:pt x="865632" y="0"/>
                  </a:moveTo>
                  <a:lnTo>
                    <a:pt x="865632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865632" y="363473"/>
                  </a:lnTo>
                  <a:lnTo>
                    <a:pt x="865632" y="484631"/>
                  </a:lnTo>
                  <a:lnTo>
                    <a:pt x="1107947" y="242315"/>
                  </a:lnTo>
                  <a:lnTo>
                    <a:pt x="865632" y="0"/>
                  </a:lnTo>
                  <a:close/>
                </a:path>
              </a:pathLst>
            </a:custGeom>
            <a:solidFill>
              <a:srgbClr val="E36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096762" y="5316474"/>
              <a:ext cx="1108075" cy="485140"/>
            </a:xfrm>
            <a:custGeom>
              <a:avLst/>
              <a:gdLst/>
              <a:ahLst/>
              <a:cxnLst/>
              <a:rect l="l" t="t" r="r" b="b"/>
              <a:pathLst>
                <a:path w="1108075" h="485139">
                  <a:moveTo>
                    <a:pt x="0" y="121157"/>
                  </a:moveTo>
                  <a:lnTo>
                    <a:pt x="865632" y="121157"/>
                  </a:lnTo>
                  <a:lnTo>
                    <a:pt x="865632" y="0"/>
                  </a:lnTo>
                  <a:lnTo>
                    <a:pt x="1107947" y="242315"/>
                  </a:lnTo>
                  <a:lnTo>
                    <a:pt x="865632" y="484631"/>
                  </a:lnTo>
                  <a:lnTo>
                    <a:pt x="865632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72212" y="51815"/>
            <a:ext cx="4357370" cy="1527175"/>
            <a:chOff x="172212" y="51815"/>
            <a:chExt cx="4357370" cy="152717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212" y="51815"/>
              <a:ext cx="4357116" cy="15057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967" y="156971"/>
              <a:ext cx="3015996" cy="1421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9456" y="79248"/>
              <a:ext cx="4267200" cy="14157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19456" y="79248"/>
              <a:ext cx="4267200" cy="1416050"/>
            </a:xfrm>
            <a:custGeom>
              <a:avLst/>
              <a:gdLst/>
              <a:ahLst/>
              <a:cxnLst/>
              <a:rect l="l" t="t" r="r" b="b"/>
              <a:pathLst>
                <a:path w="4267200" h="1416050">
                  <a:moveTo>
                    <a:pt x="0" y="707898"/>
                  </a:moveTo>
                  <a:lnTo>
                    <a:pt x="4362" y="662264"/>
                  </a:lnTo>
                  <a:lnTo>
                    <a:pt x="17275" y="617401"/>
                  </a:lnTo>
                  <a:lnTo>
                    <a:pt x="38471" y="573396"/>
                  </a:lnTo>
                  <a:lnTo>
                    <a:pt x="67688" y="530336"/>
                  </a:lnTo>
                  <a:lnTo>
                    <a:pt x="104658" y="488311"/>
                  </a:lnTo>
                  <a:lnTo>
                    <a:pt x="149119" y="447407"/>
                  </a:lnTo>
                  <a:lnTo>
                    <a:pt x="200804" y="407713"/>
                  </a:lnTo>
                  <a:lnTo>
                    <a:pt x="259448" y="369316"/>
                  </a:lnTo>
                  <a:lnTo>
                    <a:pt x="324788" y="332306"/>
                  </a:lnTo>
                  <a:lnTo>
                    <a:pt x="359886" y="314348"/>
                  </a:lnTo>
                  <a:lnTo>
                    <a:pt x="396558" y="296769"/>
                  </a:lnTo>
                  <a:lnTo>
                    <a:pt x="434771" y="279580"/>
                  </a:lnTo>
                  <a:lnTo>
                    <a:pt x="474492" y="262793"/>
                  </a:lnTo>
                  <a:lnTo>
                    <a:pt x="515689" y="246419"/>
                  </a:lnTo>
                  <a:lnTo>
                    <a:pt x="558327" y="230468"/>
                  </a:lnTo>
                  <a:lnTo>
                    <a:pt x="602374" y="214951"/>
                  </a:lnTo>
                  <a:lnTo>
                    <a:pt x="647797" y="199879"/>
                  </a:lnTo>
                  <a:lnTo>
                    <a:pt x="694562" y="185264"/>
                  </a:lnTo>
                  <a:lnTo>
                    <a:pt x="742637" y="171117"/>
                  </a:lnTo>
                  <a:lnTo>
                    <a:pt x="791988" y="157447"/>
                  </a:lnTo>
                  <a:lnTo>
                    <a:pt x="842583" y="144267"/>
                  </a:lnTo>
                  <a:lnTo>
                    <a:pt x="894387" y="131588"/>
                  </a:lnTo>
                  <a:lnTo>
                    <a:pt x="947368" y="119419"/>
                  </a:lnTo>
                  <a:lnTo>
                    <a:pt x="1001494" y="107773"/>
                  </a:lnTo>
                  <a:lnTo>
                    <a:pt x="1056730" y="96661"/>
                  </a:lnTo>
                  <a:lnTo>
                    <a:pt x="1113044" y="86092"/>
                  </a:lnTo>
                  <a:lnTo>
                    <a:pt x="1170402" y="76079"/>
                  </a:lnTo>
                  <a:lnTo>
                    <a:pt x="1228771" y="66633"/>
                  </a:lnTo>
                  <a:lnTo>
                    <a:pt x="1288119" y="57763"/>
                  </a:lnTo>
                  <a:lnTo>
                    <a:pt x="1348412" y="49482"/>
                  </a:lnTo>
                  <a:lnTo>
                    <a:pt x="1409618" y="41800"/>
                  </a:lnTo>
                  <a:lnTo>
                    <a:pt x="1471702" y="34729"/>
                  </a:lnTo>
                  <a:lnTo>
                    <a:pt x="1534632" y="28279"/>
                  </a:lnTo>
                  <a:lnTo>
                    <a:pt x="1598374" y="22461"/>
                  </a:lnTo>
                  <a:lnTo>
                    <a:pt x="1662896" y="17286"/>
                  </a:lnTo>
                  <a:lnTo>
                    <a:pt x="1728165" y="12766"/>
                  </a:lnTo>
                  <a:lnTo>
                    <a:pt x="1794147" y="8911"/>
                  </a:lnTo>
                  <a:lnTo>
                    <a:pt x="1860810" y="5732"/>
                  </a:lnTo>
                  <a:lnTo>
                    <a:pt x="1928119" y="3241"/>
                  </a:lnTo>
                  <a:lnTo>
                    <a:pt x="1996043" y="1447"/>
                  </a:lnTo>
                  <a:lnTo>
                    <a:pt x="2064547" y="363"/>
                  </a:lnTo>
                  <a:lnTo>
                    <a:pt x="2133600" y="0"/>
                  </a:lnTo>
                  <a:lnTo>
                    <a:pt x="2202649" y="363"/>
                  </a:lnTo>
                  <a:lnTo>
                    <a:pt x="2271151" y="1447"/>
                  </a:lnTo>
                  <a:lnTo>
                    <a:pt x="2339072" y="3241"/>
                  </a:lnTo>
                  <a:lnTo>
                    <a:pt x="2406379" y="5732"/>
                  </a:lnTo>
                  <a:lnTo>
                    <a:pt x="2473039" y="8911"/>
                  </a:lnTo>
                  <a:lnTo>
                    <a:pt x="2539020" y="12766"/>
                  </a:lnTo>
                  <a:lnTo>
                    <a:pt x="2604287" y="17286"/>
                  </a:lnTo>
                  <a:lnTo>
                    <a:pt x="2668808" y="22461"/>
                  </a:lnTo>
                  <a:lnTo>
                    <a:pt x="2732549" y="28279"/>
                  </a:lnTo>
                  <a:lnTo>
                    <a:pt x="2795478" y="34729"/>
                  </a:lnTo>
                  <a:lnTo>
                    <a:pt x="2857561" y="41800"/>
                  </a:lnTo>
                  <a:lnTo>
                    <a:pt x="2918766" y="49482"/>
                  </a:lnTo>
                  <a:lnTo>
                    <a:pt x="2979058" y="57763"/>
                  </a:lnTo>
                  <a:lnTo>
                    <a:pt x="3038406" y="66633"/>
                  </a:lnTo>
                  <a:lnTo>
                    <a:pt x="3096775" y="76079"/>
                  </a:lnTo>
                  <a:lnTo>
                    <a:pt x="3154133" y="86092"/>
                  </a:lnTo>
                  <a:lnTo>
                    <a:pt x="3210447" y="96661"/>
                  </a:lnTo>
                  <a:lnTo>
                    <a:pt x="3265683" y="107773"/>
                  </a:lnTo>
                  <a:lnTo>
                    <a:pt x="3319808" y="119419"/>
                  </a:lnTo>
                  <a:lnTo>
                    <a:pt x="3372790" y="131588"/>
                  </a:lnTo>
                  <a:lnTo>
                    <a:pt x="3424595" y="144267"/>
                  </a:lnTo>
                  <a:lnTo>
                    <a:pt x="3475189" y="157447"/>
                  </a:lnTo>
                  <a:lnTo>
                    <a:pt x="3524541" y="171117"/>
                  </a:lnTo>
                  <a:lnTo>
                    <a:pt x="3572617" y="185264"/>
                  </a:lnTo>
                  <a:lnTo>
                    <a:pt x="3619383" y="199879"/>
                  </a:lnTo>
                  <a:lnTo>
                    <a:pt x="3664806" y="214951"/>
                  </a:lnTo>
                  <a:lnTo>
                    <a:pt x="3708854" y="230468"/>
                  </a:lnTo>
                  <a:lnTo>
                    <a:pt x="3751493" y="246419"/>
                  </a:lnTo>
                  <a:lnTo>
                    <a:pt x="3792691" y="262793"/>
                  </a:lnTo>
                  <a:lnTo>
                    <a:pt x="3832413" y="279580"/>
                  </a:lnTo>
                  <a:lnTo>
                    <a:pt x="3870627" y="296769"/>
                  </a:lnTo>
                  <a:lnTo>
                    <a:pt x="3907300" y="314348"/>
                  </a:lnTo>
                  <a:lnTo>
                    <a:pt x="3942399" y="332306"/>
                  </a:lnTo>
                  <a:lnTo>
                    <a:pt x="3975890" y="350632"/>
                  </a:lnTo>
                  <a:lnTo>
                    <a:pt x="4037917" y="388347"/>
                  </a:lnTo>
                  <a:lnTo>
                    <a:pt x="4093117" y="427403"/>
                  </a:lnTo>
                  <a:lnTo>
                    <a:pt x="4141225" y="467713"/>
                  </a:lnTo>
                  <a:lnTo>
                    <a:pt x="4181975" y="509189"/>
                  </a:lnTo>
                  <a:lnTo>
                    <a:pt x="4215103" y="551742"/>
                  </a:lnTo>
                  <a:lnTo>
                    <a:pt x="4240344" y="595286"/>
                  </a:lnTo>
                  <a:lnTo>
                    <a:pt x="4257432" y="639731"/>
                  </a:lnTo>
                  <a:lnTo>
                    <a:pt x="4266103" y="684990"/>
                  </a:lnTo>
                  <a:lnTo>
                    <a:pt x="4267200" y="707898"/>
                  </a:lnTo>
                  <a:lnTo>
                    <a:pt x="4266103" y="730805"/>
                  </a:lnTo>
                  <a:lnTo>
                    <a:pt x="4257432" y="776064"/>
                  </a:lnTo>
                  <a:lnTo>
                    <a:pt x="4240344" y="820509"/>
                  </a:lnTo>
                  <a:lnTo>
                    <a:pt x="4215103" y="864053"/>
                  </a:lnTo>
                  <a:lnTo>
                    <a:pt x="4181975" y="906606"/>
                  </a:lnTo>
                  <a:lnTo>
                    <a:pt x="4141225" y="948082"/>
                  </a:lnTo>
                  <a:lnTo>
                    <a:pt x="4093117" y="988392"/>
                  </a:lnTo>
                  <a:lnTo>
                    <a:pt x="4037917" y="1027448"/>
                  </a:lnTo>
                  <a:lnTo>
                    <a:pt x="3975890" y="1065163"/>
                  </a:lnTo>
                  <a:lnTo>
                    <a:pt x="3942399" y="1083489"/>
                  </a:lnTo>
                  <a:lnTo>
                    <a:pt x="3907300" y="1101447"/>
                  </a:lnTo>
                  <a:lnTo>
                    <a:pt x="3870627" y="1119026"/>
                  </a:lnTo>
                  <a:lnTo>
                    <a:pt x="3832413" y="1136215"/>
                  </a:lnTo>
                  <a:lnTo>
                    <a:pt x="3792691" y="1153002"/>
                  </a:lnTo>
                  <a:lnTo>
                    <a:pt x="3751493" y="1169376"/>
                  </a:lnTo>
                  <a:lnTo>
                    <a:pt x="3708854" y="1185327"/>
                  </a:lnTo>
                  <a:lnTo>
                    <a:pt x="3664806" y="1200844"/>
                  </a:lnTo>
                  <a:lnTo>
                    <a:pt x="3619383" y="1215916"/>
                  </a:lnTo>
                  <a:lnTo>
                    <a:pt x="3572617" y="1230531"/>
                  </a:lnTo>
                  <a:lnTo>
                    <a:pt x="3524541" y="1244678"/>
                  </a:lnTo>
                  <a:lnTo>
                    <a:pt x="3475189" y="1258348"/>
                  </a:lnTo>
                  <a:lnTo>
                    <a:pt x="3424595" y="1271528"/>
                  </a:lnTo>
                  <a:lnTo>
                    <a:pt x="3372790" y="1284207"/>
                  </a:lnTo>
                  <a:lnTo>
                    <a:pt x="3319808" y="1296376"/>
                  </a:lnTo>
                  <a:lnTo>
                    <a:pt x="3265683" y="1308022"/>
                  </a:lnTo>
                  <a:lnTo>
                    <a:pt x="3210447" y="1319134"/>
                  </a:lnTo>
                  <a:lnTo>
                    <a:pt x="3154133" y="1329703"/>
                  </a:lnTo>
                  <a:lnTo>
                    <a:pt x="3096775" y="1339716"/>
                  </a:lnTo>
                  <a:lnTo>
                    <a:pt x="3038406" y="1349162"/>
                  </a:lnTo>
                  <a:lnTo>
                    <a:pt x="2979058" y="1358032"/>
                  </a:lnTo>
                  <a:lnTo>
                    <a:pt x="2918766" y="1366313"/>
                  </a:lnTo>
                  <a:lnTo>
                    <a:pt x="2857561" y="1373995"/>
                  </a:lnTo>
                  <a:lnTo>
                    <a:pt x="2795478" y="1381066"/>
                  </a:lnTo>
                  <a:lnTo>
                    <a:pt x="2732549" y="1387516"/>
                  </a:lnTo>
                  <a:lnTo>
                    <a:pt x="2668808" y="1393334"/>
                  </a:lnTo>
                  <a:lnTo>
                    <a:pt x="2604287" y="1398509"/>
                  </a:lnTo>
                  <a:lnTo>
                    <a:pt x="2539020" y="1403029"/>
                  </a:lnTo>
                  <a:lnTo>
                    <a:pt x="2473039" y="1406884"/>
                  </a:lnTo>
                  <a:lnTo>
                    <a:pt x="2406379" y="1410063"/>
                  </a:lnTo>
                  <a:lnTo>
                    <a:pt x="2339072" y="1412554"/>
                  </a:lnTo>
                  <a:lnTo>
                    <a:pt x="2271151" y="1414348"/>
                  </a:lnTo>
                  <a:lnTo>
                    <a:pt x="2202649" y="1415432"/>
                  </a:lnTo>
                  <a:lnTo>
                    <a:pt x="2133600" y="1415796"/>
                  </a:lnTo>
                  <a:lnTo>
                    <a:pt x="2064547" y="1415432"/>
                  </a:lnTo>
                  <a:lnTo>
                    <a:pt x="1996043" y="1414348"/>
                  </a:lnTo>
                  <a:lnTo>
                    <a:pt x="1928119" y="1412554"/>
                  </a:lnTo>
                  <a:lnTo>
                    <a:pt x="1860810" y="1410063"/>
                  </a:lnTo>
                  <a:lnTo>
                    <a:pt x="1794147" y="1406884"/>
                  </a:lnTo>
                  <a:lnTo>
                    <a:pt x="1728165" y="1403029"/>
                  </a:lnTo>
                  <a:lnTo>
                    <a:pt x="1662896" y="1398509"/>
                  </a:lnTo>
                  <a:lnTo>
                    <a:pt x="1598374" y="1393334"/>
                  </a:lnTo>
                  <a:lnTo>
                    <a:pt x="1534632" y="1387516"/>
                  </a:lnTo>
                  <a:lnTo>
                    <a:pt x="1471702" y="1381066"/>
                  </a:lnTo>
                  <a:lnTo>
                    <a:pt x="1409618" y="1373995"/>
                  </a:lnTo>
                  <a:lnTo>
                    <a:pt x="1348412" y="1366313"/>
                  </a:lnTo>
                  <a:lnTo>
                    <a:pt x="1288119" y="1358032"/>
                  </a:lnTo>
                  <a:lnTo>
                    <a:pt x="1228771" y="1349162"/>
                  </a:lnTo>
                  <a:lnTo>
                    <a:pt x="1170402" y="1339716"/>
                  </a:lnTo>
                  <a:lnTo>
                    <a:pt x="1113044" y="1329703"/>
                  </a:lnTo>
                  <a:lnTo>
                    <a:pt x="1056730" y="1319134"/>
                  </a:lnTo>
                  <a:lnTo>
                    <a:pt x="1001494" y="1308022"/>
                  </a:lnTo>
                  <a:lnTo>
                    <a:pt x="947368" y="1296376"/>
                  </a:lnTo>
                  <a:lnTo>
                    <a:pt x="894387" y="1284207"/>
                  </a:lnTo>
                  <a:lnTo>
                    <a:pt x="842583" y="1271528"/>
                  </a:lnTo>
                  <a:lnTo>
                    <a:pt x="791988" y="1258348"/>
                  </a:lnTo>
                  <a:lnTo>
                    <a:pt x="742637" y="1244678"/>
                  </a:lnTo>
                  <a:lnTo>
                    <a:pt x="694562" y="1230531"/>
                  </a:lnTo>
                  <a:lnTo>
                    <a:pt x="647797" y="1215916"/>
                  </a:lnTo>
                  <a:lnTo>
                    <a:pt x="602374" y="1200844"/>
                  </a:lnTo>
                  <a:lnTo>
                    <a:pt x="558327" y="1185327"/>
                  </a:lnTo>
                  <a:lnTo>
                    <a:pt x="515689" y="1169376"/>
                  </a:lnTo>
                  <a:lnTo>
                    <a:pt x="474492" y="1153002"/>
                  </a:lnTo>
                  <a:lnTo>
                    <a:pt x="434771" y="1136215"/>
                  </a:lnTo>
                  <a:lnTo>
                    <a:pt x="396558" y="1119026"/>
                  </a:lnTo>
                  <a:lnTo>
                    <a:pt x="359886" y="1101447"/>
                  </a:lnTo>
                  <a:lnTo>
                    <a:pt x="324788" y="1083489"/>
                  </a:lnTo>
                  <a:lnTo>
                    <a:pt x="291298" y="1065163"/>
                  </a:lnTo>
                  <a:lnTo>
                    <a:pt x="229273" y="1027448"/>
                  </a:lnTo>
                  <a:lnTo>
                    <a:pt x="174075" y="988392"/>
                  </a:lnTo>
                  <a:lnTo>
                    <a:pt x="125969" y="948082"/>
                  </a:lnTo>
                  <a:lnTo>
                    <a:pt x="85220" y="906606"/>
                  </a:lnTo>
                  <a:lnTo>
                    <a:pt x="52094" y="864053"/>
                  </a:lnTo>
                  <a:lnTo>
                    <a:pt x="26854" y="820509"/>
                  </a:lnTo>
                  <a:lnTo>
                    <a:pt x="9767" y="776064"/>
                  </a:lnTo>
                  <a:lnTo>
                    <a:pt x="1096" y="730805"/>
                  </a:lnTo>
                  <a:lnTo>
                    <a:pt x="0" y="707898"/>
                  </a:lnTo>
                  <a:close/>
                </a:path>
              </a:pathLst>
            </a:custGeom>
            <a:ln w="914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61084" y="261365"/>
            <a:ext cx="238252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170" marR="5080" indent="-78105">
              <a:lnSpc>
                <a:spcPct val="100000"/>
              </a:lnSpc>
              <a:spcBef>
                <a:spcPts val="100"/>
              </a:spcBef>
            </a:pPr>
            <a:r>
              <a:rPr sz="3200" b="1" spc="-20" dirty="0">
                <a:solidFill>
                  <a:srgbClr val="C00000"/>
                </a:solidFill>
                <a:latin typeface="Calibri"/>
                <a:cs typeface="Calibri"/>
              </a:rPr>
              <a:t>Читательская </a:t>
            </a: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грамотность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0988" y="1958339"/>
            <a:ext cx="2652395" cy="1681480"/>
            <a:chOff x="540988" y="1958339"/>
            <a:chExt cx="2652395" cy="16814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0988" y="2061941"/>
              <a:ext cx="2651822" cy="13670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307" y="1958339"/>
              <a:ext cx="2612136" cy="16809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9119" y="2080259"/>
              <a:ext cx="2580132" cy="1295400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79119" y="2080260"/>
            <a:ext cx="2580640" cy="129540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561340">
              <a:lnSpc>
                <a:spcPts val="3235"/>
              </a:lnSpc>
            </a:pPr>
            <a:r>
              <a:rPr sz="2800" b="1" spc="-10" dirty="0">
                <a:latin typeface="Calibri"/>
                <a:cs typeface="Calibri"/>
              </a:rPr>
              <a:t>Находить</a:t>
            </a:r>
            <a:endParaRPr sz="2800">
              <a:latin typeface="Calibri"/>
              <a:cs typeface="Calibri"/>
            </a:endParaRPr>
          </a:p>
          <a:p>
            <a:pPr marL="236220" marR="229235" indent="139700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и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извлекать информацию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8719" y="3646932"/>
            <a:ext cx="2814955" cy="1681480"/>
            <a:chOff x="458719" y="3646932"/>
            <a:chExt cx="2814955" cy="1681480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8719" y="3750533"/>
              <a:ext cx="2814837" cy="136708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0832" y="3646932"/>
              <a:ext cx="2636520" cy="16809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6824" y="3768852"/>
              <a:ext cx="2743200" cy="12954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96823" y="3768852"/>
            <a:ext cx="2743200" cy="129540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23850">
              <a:lnSpc>
                <a:spcPts val="3245"/>
              </a:lnSpc>
            </a:pPr>
            <a:r>
              <a:rPr sz="2800" b="1" spc="-10" dirty="0">
                <a:latin typeface="Calibri"/>
                <a:cs typeface="Calibri"/>
              </a:rPr>
              <a:t>Осмысливать</a:t>
            </a:r>
            <a:endParaRPr sz="2800">
              <a:latin typeface="Calibri"/>
              <a:cs typeface="Calibri"/>
            </a:endParaRPr>
          </a:p>
          <a:p>
            <a:pPr marL="319405" marR="309245" indent="142875">
              <a:lnSpc>
                <a:spcPct val="100000"/>
              </a:lnSpc>
            </a:pPr>
            <a:r>
              <a:rPr sz="2800" b="1" dirty="0">
                <a:latin typeface="Calibri"/>
                <a:cs typeface="Calibri"/>
              </a:rPr>
              <a:t>и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оценивать информацию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0" y="5381242"/>
            <a:ext cx="3766185" cy="1477010"/>
            <a:chOff x="0" y="5381242"/>
            <a:chExt cx="3766185" cy="1477010"/>
          </a:xfrm>
        </p:grpSpPr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5484825"/>
              <a:ext cx="3765829" cy="13640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9539" y="5381242"/>
              <a:ext cx="3473196" cy="147675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095" y="5503162"/>
              <a:ext cx="3726179" cy="12954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095" y="5503162"/>
            <a:ext cx="3726179" cy="129540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053465" marR="375285" indent="-670560">
              <a:lnSpc>
                <a:spcPts val="3360"/>
              </a:lnSpc>
            </a:pPr>
            <a:r>
              <a:rPr sz="2800" b="1" spc="-10" dirty="0">
                <a:latin typeface="Calibri"/>
                <a:cs typeface="Calibri"/>
              </a:rPr>
              <a:t>Интерпретировать, обобщать,</a:t>
            </a:r>
            <a:endParaRPr sz="2800">
              <a:latin typeface="Calibri"/>
              <a:cs typeface="Calibri"/>
            </a:endParaRPr>
          </a:p>
          <a:p>
            <a:pPr marL="379730">
              <a:lnSpc>
                <a:spcPts val="3250"/>
              </a:lnSpc>
            </a:pPr>
            <a:r>
              <a:rPr sz="2800" b="1" spc="-10" dirty="0">
                <a:latin typeface="Calibri"/>
                <a:cs typeface="Calibri"/>
              </a:rPr>
              <a:t>систематизировать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877556" y="51815"/>
            <a:ext cx="4204970" cy="1527175"/>
            <a:chOff x="7877556" y="51815"/>
            <a:chExt cx="4204970" cy="1527175"/>
          </a:xfrm>
        </p:grpSpPr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77556" y="51815"/>
              <a:ext cx="4204715" cy="15057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574024" y="156971"/>
              <a:ext cx="2813304" cy="142189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924800" y="79248"/>
              <a:ext cx="4114800" cy="1416050"/>
            </a:xfrm>
            <a:custGeom>
              <a:avLst/>
              <a:gdLst/>
              <a:ahLst/>
              <a:cxnLst/>
              <a:rect l="l" t="t" r="r" b="b"/>
              <a:pathLst>
                <a:path w="4114800" h="1416050">
                  <a:moveTo>
                    <a:pt x="2057400" y="0"/>
                  </a:moveTo>
                  <a:lnTo>
                    <a:pt x="1988107" y="394"/>
                  </a:lnTo>
                  <a:lnTo>
                    <a:pt x="1919388" y="1567"/>
                  </a:lnTo>
                  <a:lnTo>
                    <a:pt x="1851278" y="3508"/>
                  </a:lnTo>
                  <a:lnTo>
                    <a:pt x="1783815" y="6204"/>
                  </a:lnTo>
                  <a:lnTo>
                    <a:pt x="1717032" y="9643"/>
                  </a:lnTo>
                  <a:lnTo>
                    <a:pt x="1650968" y="13812"/>
                  </a:lnTo>
                  <a:lnTo>
                    <a:pt x="1585657" y="18698"/>
                  </a:lnTo>
                  <a:lnTo>
                    <a:pt x="1521136" y="24290"/>
                  </a:lnTo>
                  <a:lnTo>
                    <a:pt x="1457440" y="30575"/>
                  </a:lnTo>
                  <a:lnTo>
                    <a:pt x="1394606" y="37541"/>
                  </a:lnTo>
                  <a:lnTo>
                    <a:pt x="1332670" y="45175"/>
                  </a:lnTo>
                  <a:lnTo>
                    <a:pt x="1271668" y="53464"/>
                  </a:lnTo>
                  <a:lnTo>
                    <a:pt x="1211635" y="62397"/>
                  </a:lnTo>
                  <a:lnTo>
                    <a:pt x="1152608" y="71961"/>
                  </a:lnTo>
                  <a:lnTo>
                    <a:pt x="1094622" y="82143"/>
                  </a:lnTo>
                  <a:lnTo>
                    <a:pt x="1037715" y="92932"/>
                  </a:lnTo>
                  <a:lnTo>
                    <a:pt x="981921" y="104314"/>
                  </a:lnTo>
                  <a:lnTo>
                    <a:pt x="927276" y="116278"/>
                  </a:lnTo>
                  <a:lnTo>
                    <a:pt x="873818" y="128811"/>
                  </a:lnTo>
                  <a:lnTo>
                    <a:pt x="821581" y="141900"/>
                  </a:lnTo>
                  <a:lnTo>
                    <a:pt x="770601" y="155534"/>
                  </a:lnTo>
                  <a:lnTo>
                    <a:pt x="720916" y="169700"/>
                  </a:lnTo>
                  <a:lnTo>
                    <a:pt x="672560" y="184385"/>
                  </a:lnTo>
                  <a:lnTo>
                    <a:pt x="625570" y="199577"/>
                  </a:lnTo>
                  <a:lnTo>
                    <a:pt x="579982" y="215263"/>
                  </a:lnTo>
                  <a:lnTo>
                    <a:pt x="535831" y="231432"/>
                  </a:lnTo>
                  <a:lnTo>
                    <a:pt x="493155" y="248071"/>
                  </a:lnTo>
                  <a:lnTo>
                    <a:pt x="451988" y="265167"/>
                  </a:lnTo>
                  <a:lnTo>
                    <a:pt x="412366" y="282708"/>
                  </a:lnTo>
                  <a:lnTo>
                    <a:pt x="374327" y="300681"/>
                  </a:lnTo>
                  <a:lnTo>
                    <a:pt x="337905" y="319075"/>
                  </a:lnTo>
                  <a:lnTo>
                    <a:pt x="303137" y="337877"/>
                  </a:lnTo>
                  <a:lnTo>
                    <a:pt x="270059" y="357075"/>
                  </a:lnTo>
                  <a:lnTo>
                    <a:pt x="209116" y="396606"/>
                  </a:lnTo>
                  <a:lnTo>
                    <a:pt x="155365" y="437571"/>
                  </a:lnTo>
                  <a:lnTo>
                    <a:pt x="109092" y="479869"/>
                  </a:lnTo>
                  <a:lnTo>
                    <a:pt x="70587" y="523402"/>
                  </a:lnTo>
                  <a:lnTo>
                    <a:pt x="40137" y="568070"/>
                  </a:lnTo>
                  <a:lnTo>
                    <a:pt x="18030" y="613775"/>
                  </a:lnTo>
                  <a:lnTo>
                    <a:pt x="4555" y="660417"/>
                  </a:lnTo>
                  <a:lnTo>
                    <a:pt x="0" y="707898"/>
                  </a:lnTo>
                  <a:lnTo>
                    <a:pt x="1144" y="731736"/>
                  </a:lnTo>
                  <a:lnTo>
                    <a:pt x="10196" y="778810"/>
                  </a:lnTo>
                  <a:lnTo>
                    <a:pt x="28023" y="824995"/>
                  </a:lnTo>
                  <a:lnTo>
                    <a:pt x="54337" y="870195"/>
                  </a:lnTo>
                  <a:lnTo>
                    <a:pt x="88851" y="914308"/>
                  </a:lnTo>
                  <a:lnTo>
                    <a:pt x="131275" y="957236"/>
                  </a:lnTo>
                  <a:lnTo>
                    <a:pt x="181324" y="998880"/>
                  </a:lnTo>
                  <a:lnTo>
                    <a:pt x="238707" y="1039140"/>
                  </a:lnTo>
                  <a:lnTo>
                    <a:pt x="303137" y="1077918"/>
                  </a:lnTo>
                  <a:lnTo>
                    <a:pt x="337905" y="1096720"/>
                  </a:lnTo>
                  <a:lnTo>
                    <a:pt x="374327" y="1115114"/>
                  </a:lnTo>
                  <a:lnTo>
                    <a:pt x="412366" y="1133087"/>
                  </a:lnTo>
                  <a:lnTo>
                    <a:pt x="451988" y="1150628"/>
                  </a:lnTo>
                  <a:lnTo>
                    <a:pt x="493155" y="1167724"/>
                  </a:lnTo>
                  <a:lnTo>
                    <a:pt x="535831" y="1184363"/>
                  </a:lnTo>
                  <a:lnTo>
                    <a:pt x="579982" y="1200532"/>
                  </a:lnTo>
                  <a:lnTo>
                    <a:pt x="625570" y="1216218"/>
                  </a:lnTo>
                  <a:lnTo>
                    <a:pt x="672560" y="1231410"/>
                  </a:lnTo>
                  <a:lnTo>
                    <a:pt x="720916" y="1246095"/>
                  </a:lnTo>
                  <a:lnTo>
                    <a:pt x="770601" y="1260261"/>
                  </a:lnTo>
                  <a:lnTo>
                    <a:pt x="821581" y="1273895"/>
                  </a:lnTo>
                  <a:lnTo>
                    <a:pt x="873818" y="1286984"/>
                  </a:lnTo>
                  <a:lnTo>
                    <a:pt x="927276" y="1299517"/>
                  </a:lnTo>
                  <a:lnTo>
                    <a:pt x="981921" y="1311481"/>
                  </a:lnTo>
                  <a:lnTo>
                    <a:pt x="1037715" y="1322863"/>
                  </a:lnTo>
                  <a:lnTo>
                    <a:pt x="1094622" y="1333652"/>
                  </a:lnTo>
                  <a:lnTo>
                    <a:pt x="1152608" y="1343834"/>
                  </a:lnTo>
                  <a:lnTo>
                    <a:pt x="1211635" y="1353398"/>
                  </a:lnTo>
                  <a:lnTo>
                    <a:pt x="1271668" y="1362331"/>
                  </a:lnTo>
                  <a:lnTo>
                    <a:pt x="1332670" y="1370620"/>
                  </a:lnTo>
                  <a:lnTo>
                    <a:pt x="1394606" y="1378254"/>
                  </a:lnTo>
                  <a:lnTo>
                    <a:pt x="1457440" y="1385220"/>
                  </a:lnTo>
                  <a:lnTo>
                    <a:pt x="1521136" y="1391505"/>
                  </a:lnTo>
                  <a:lnTo>
                    <a:pt x="1585657" y="1397097"/>
                  </a:lnTo>
                  <a:lnTo>
                    <a:pt x="1650968" y="1401983"/>
                  </a:lnTo>
                  <a:lnTo>
                    <a:pt x="1717032" y="1406152"/>
                  </a:lnTo>
                  <a:lnTo>
                    <a:pt x="1783815" y="1409591"/>
                  </a:lnTo>
                  <a:lnTo>
                    <a:pt x="1851278" y="1412287"/>
                  </a:lnTo>
                  <a:lnTo>
                    <a:pt x="1919388" y="1414228"/>
                  </a:lnTo>
                  <a:lnTo>
                    <a:pt x="1988107" y="1415401"/>
                  </a:lnTo>
                  <a:lnTo>
                    <a:pt x="2057400" y="1415796"/>
                  </a:lnTo>
                  <a:lnTo>
                    <a:pt x="2126692" y="1415401"/>
                  </a:lnTo>
                  <a:lnTo>
                    <a:pt x="2195411" y="1414228"/>
                  </a:lnTo>
                  <a:lnTo>
                    <a:pt x="2263521" y="1412287"/>
                  </a:lnTo>
                  <a:lnTo>
                    <a:pt x="2330984" y="1409591"/>
                  </a:lnTo>
                  <a:lnTo>
                    <a:pt x="2397767" y="1406152"/>
                  </a:lnTo>
                  <a:lnTo>
                    <a:pt x="2463831" y="1401983"/>
                  </a:lnTo>
                  <a:lnTo>
                    <a:pt x="2529142" y="1397097"/>
                  </a:lnTo>
                  <a:lnTo>
                    <a:pt x="2593663" y="1391505"/>
                  </a:lnTo>
                  <a:lnTo>
                    <a:pt x="2657359" y="1385220"/>
                  </a:lnTo>
                  <a:lnTo>
                    <a:pt x="2720193" y="1378254"/>
                  </a:lnTo>
                  <a:lnTo>
                    <a:pt x="2782129" y="1370620"/>
                  </a:lnTo>
                  <a:lnTo>
                    <a:pt x="2843131" y="1362331"/>
                  </a:lnTo>
                  <a:lnTo>
                    <a:pt x="2903164" y="1353398"/>
                  </a:lnTo>
                  <a:lnTo>
                    <a:pt x="2962191" y="1343834"/>
                  </a:lnTo>
                  <a:lnTo>
                    <a:pt x="3020177" y="1333652"/>
                  </a:lnTo>
                  <a:lnTo>
                    <a:pt x="3077084" y="1322863"/>
                  </a:lnTo>
                  <a:lnTo>
                    <a:pt x="3132878" y="1311481"/>
                  </a:lnTo>
                  <a:lnTo>
                    <a:pt x="3187523" y="1299517"/>
                  </a:lnTo>
                  <a:lnTo>
                    <a:pt x="3240981" y="1286984"/>
                  </a:lnTo>
                  <a:lnTo>
                    <a:pt x="3293218" y="1273895"/>
                  </a:lnTo>
                  <a:lnTo>
                    <a:pt x="3344198" y="1260261"/>
                  </a:lnTo>
                  <a:lnTo>
                    <a:pt x="3393883" y="1246095"/>
                  </a:lnTo>
                  <a:lnTo>
                    <a:pt x="3442239" y="1231410"/>
                  </a:lnTo>
                  <a:lnTo>
                    <a:pt x="3489229" y="1216218"/>
                  </a:lnTo>
                  <a:lnTo>
                    <a:pt x="3534817" y="1200532"/>
                  </a:lnTo>
                  <a:lnTo>
                    <a:pt x="3578968" y="1184363"/>
                  </a:lnTo>
                  <a:lnTo>
                    <a:pt x="3621644" y="1167724"/>
                  </a:lnTo>
                  <a:lnTo>
                    <a:pt x="3662811" y="1150628"/>
                  </a:lnTo>
                  <a:lnTo>
                    <a:pt x="3702433" y="1133087"/>
                  </a:lnTo>
                  <a:lnTo>
                    <a:pt x="3740472" y="1115114"/>
                  </a:lnTo>
                  <a:lnTo>
                    <a:pt x="3776894" y="1096720"/>
                  </a:lnTo>
                  <a:lnTo>
                    <a:pt x="3811662" y="1077918"/>
                  </a:lnTo>
                  <a:lnTo>
                    <a:pt x="3844740" y="1058720"/>
                  </a:lnTo>
                  <a:lnTo>
                    <a:pt x="3905683" y="1019189"/>
                  </a:lnTo>
                  <a:lnTo>
                    <a:pt x="3959434" y="978224"/>
                  </a:lnTo>
                  <a:lnTo>
                    <a:pt x="4005707" y="935926"/>
                  </a:lnTo>
                  <a:lnTo>
                    <a:pt x="4044212" y="892393"/>
                  </a:lnTo>
                  <a:lnTo>
                    <a:pt x="4074662" y="847725"/>
                  </a:lnTo>
                  <a:lnTo>
                    <a:pt x="4096769" y="802020"/>
                  </a:lnTo>
                  <a:lnTo>
                    <a:pt x="4110244" y="755378"/>
                  </a:lnTo>
                  <a:lnTo>
                    <a:pt x="4114800" y="707898"/>
                  </a:lnTo>
                  <a:lnTo>
                    <a:pt x="4113655" y="684059"/>
                  </a:lnTo>
                  <a:lnTo>
                    <a:pt x="4104603" y="636985"/>
                  </a:lnTo>
                  <a:lnTo>
                    <a:pt x="4086776" y="590800"/>
                  </a:lnTo>
                  <a:lnTo>
                    <a:pt x="4060462" y="545600"/>
                  </a:lnTo>
                  <a:lnTo>
                    <a:pt x="4025948" y="501487"/>
                  </a:lnTo>
                  <a:lnTo>
                    <a:pt x="3983524" y="458559"/>
                  </a:lnTo>
                  <a:lnTo>
                    <a:pt x="3933475" y="416915"/>
                  </a:lnTo>
                  <a:lnTo>
                    <a:pt x="3876092" y="376655"/>
                  </a:lnTo>
                  <a:lnTo>
                    <a:pt x="3811662" y="337877"/>
                  </a:lnTo>
                  <a:lnTo>
                    <a:pt x="3776894" y="319075"/>
                  </a:lnTo>
                  <a:lnTo>
                    <a:pt x="3740472" y="300681"/>
                  </a:lnTo>
                  <a:lnTo>
                    <a:pt x="3702433" y="282708"/>
                  </a:lnTo>
                  <a:lnTo>
                    <a:pt x="3662811" y="265167"/>
                  </a:lnTo>
                  <a:lnTo>
                    <a:pt x="3621644" y="248071"/>
                  </a:lnTo>
                  <a:lnTo>
                    <a:pt x="3578968" y="231432"/>
                  </a:lnTo>
                  <a:lnTo>
                    <a:pt x="3534817" y="215263"/>
                  </a:lnTo>
                  <a:lnTo>
                    <a:pt x="3489229" y="199577"/>
                  </a:lnTo>
                  <a:lnTo>
                    <a:pt x="3442239" y="184385"/>
                  </a:lnTo>
                  <a:lnTo>
                    <a:pt x="3393883" y="169700"/>
                  </a:lnTo>
                  <a:lnTo>
                    <a:pt x="3344198" y="155534"/>
                  </a:lnTo>
                  <a:lnTo>
                    <a:pt x="3293218" y="141900"/>
                  </a:lnTo>
                  <a:lnTo>
                    <a:pt x="3240981" y="128811"/>
                  </a:lnTo>
                  <a:lnTo>
                    <a:pt x="3187523" y="116278"/>
                  </a:lnTo>
                  <a:lnTo>
                    <a:pt x="3132878" y="104314"/>
                  </a:lnTo>
                  <a:lnTo>
                    <a:pt x="3077084" y="92932"/>
                  </a:lnTo>
                  <a:lnTo>
                    <a:pt x="3020177" y="82143"/>
                  </a:lnTo>
                  <a:lnTo>
                    <a:pt x="2962191" y="71961"/>
                  </a:lnTo>
                  <a:lnTo>
                    <a:pt x="2903164" y="62397"/>
                  </a:lnTo>
                  <a:lnTo>
                    <a:pt x="2843131" y="53464"/>
                  </a:lnTo>
                  <a:lnTo>
                    <a:pt x="2782129" y="45175"/>
                  </a:lnTo>
                  <a:lnTo>
                    <a:pt x="2720193" y="37541"/>
                  </a:lnTo>
                  <a:lnTo>
                    <a:pt x="2657359" y="30575"/>
                  </a:lnTo>
                  <a:lnTo>
                    <a:pt x="2593663" y="24290"/>
                  </a:lnTo>
                  <a:lnTo>
                    <a:pt x="2529142" y="18698"/>
                  </a:lnTo>
                  <a:lnTo>
                    <a:pt x="2463831" y="13812"/>
                  </a:lnTo>
                  <a:lnTo>
                    <a:pt x="2397767" y="9643"/>
                  </a:lnTo>
                  <a:lnTo>
                    <a:pt x="2330984" y="6204"/>
                  </a:lnTo>
                  <a:lnTo>
                    <a:pt x="2263521" y="3508"/>
                  </a:lnTo>
                  <a:lnTo>
                    <a:pt x="2195411" y="1567"/>
                  </a:lnTo>
                  <a:lnTo>
                    <a:pt x="2126692" y="394"/>
                  </a:lnTo>
                  <a:lnTo>
                    <a:pt x="2057400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924800" y="79248"/>
              <a:ext cx="4114800" cy="1416050"/>
            </a:xfrm>
            <a:custGeom>
              <a:avLst/>
              <a:gdLst/>
              <a:ahLst/>
              <a:cxnLst/>
              <a:rect l="l" t="t" r="r" b="b"/>
              <a:pathLst>
                <a:path w="4114800" h="1416050">
                  <a:moveTo>
                    <a:pt x="0" y="707898"/>
                  </a:moveTo>
                  <a:lnTo>
                    <a:pt x="4555" y="660417"/>
                  </a:lnTo>
                  <a:lnTo>
                    <a:pt x="18030" y="613775"/>
                  </a:lnTo>
                  <a:lnTo>
                    <a:pt x="40137" y="568070"/>
                  </a:lnTo>
                  <a:lnTo>
                    <a:pt x="70587" y="523402"/>
                  </a:lnTo>
                  <a:lnTo>
                    <a:pt x="109092" y="479869"/>
                  </a:lnTo>
                  <a:lnTo>
                    <a:pt x="155365" y="437571"/>
                  </a:lnTo>
                  <a:lnTo>
                    <a:pt x="209116" y="396606"/>
                  </a:lnTo>
                  <a:lnTo>
                    <a:pt x="270059" y="357075"/>
                  </a:lnTo>
                  <a:lnTo>
                    <a:pt x="303137" y="337877"/>
                  </a:lnTo>
                  <a:lnTo>
                    <a:pt x="337905" y="319075"/>
                  </a:lnTo>
                  <a:lnTo>
                    <a:pt x="374327" y="300681"/>
                  </a:lnTo>
                  <a:lnTo>
                    <a:pt x="412366" y="282708"/>
                  </a:lnTo>
                  <a:lnTo>
                    <a:pt x="451988" y="265167"/>
                  </a:lnTo>
                  <a:lnTo>
                    <a:pt x="493155" y="248071"/>
                  </a:lnTo>
                  <a:lnTo>
                    <a:pt x="535831" y="231432"/>
                  </a:lnTo>
                  <a:lnTo>
                    <a:pt x="579982" y="215263"/>
                  </a:lnTo>
                  <a:lnTo>
                    <a:pt x="625570" y="199577"/>
                  </a:lnTo>
                  <a:lnTo>
                    <a:pt x="672560" y="184385"/>
                  </a:lnTo>
                  <a:lnTo>
                    <a:pt x="720916" y="169700"/>
                  </a:lnTo>
                  <a:lnTo>
                    <a:pt x="770601" y="155534"/>
                  </a:lnTo>
                  <a:lnTo>
                    <a:pt x="821581" y="141900"/>
                  </a:lnTo>
                  <a:lnTo>
                    <a:pt x="873818" y="128811"/>
                  </a:lnTo>
                  <a:lnTo>
                    <a:pt x="927276" y="116278"/>
                  </a:lnTo>
                  <a:lnTo>
                    <a:pt x="981921" y="104314"/>
                  </a:lnTo>
                  <a:lnTo>
                    <a:pt x="1037715" y="92932"/>
                  </a:lnTo>
                  <a:lnTo>
                    <a:pt x="1094622" y="82143"/>
                  </a:lnTo>
                  <a:lnTo>
                    <a:pt x="1152608" y="71961"/>
                  </a:lnTo>
                  <a:lnTo>
                    <a:pt x="1211635" y="62397"/>
                  </a:lnTo>
                  <a:lnTo>
                    <a:pt x="1271668" y="53464"/>
                  </a:lnTo>
                  <a:lnTo>
                    <a:pt x="1332670" y="45175"/>
                  </a:lnTo>
                  <a:lnTo>
                    <a:pt x="1394606" y="37541"/>
                  </a:lnTo>
                  <a:lnTo>
                    <a:pt x="1457440" y="30575"/>
                  </a:lnTo>
                  <a:lnTo>
                    <a:pt x="1521136" y="24290"/>
                  </a:lnTo>
                  <a:lnTo>
                    <a:pt x="1585657" y="18698"/>
                  </a:lnTo>
                  <a:lnTo>
                    <a:pt x="1650968" y="13812"/>
                  </a:lnTo>
                  <a:lnTo>
                    <a:pt x="1717032" y="9643"/>
                  </a:lnTo>
                  <a:lnTo>
                    <a:pt x="1783815" y="6204"/>
                  </a:lnTo>
                  <a:lnTo>
                    <a:pt x="1851278" y="3508"/>
                  </a:lnTo>
                  <a:lnTo>
                    <a:pt x="1919388" y="1567"/>
                  </a:lnTo>
                  <a:lnTo>
                    <a:pt x="1988107" y="394"/>
                  </a:lnTo>
                  <a:lnTo>
                    <a:pt x="2057400" y="0"/>
                  </a:lnTo>
                  <a:lnTo>
                    <a:pt x="2126692" y="394"/>
                  </a:lnTo>
                  <a:lnTo>
                    <a:pt x="2195411" y="1567"/>
                  </a:lnTo>
                  <a:lnTo>
                    <a:pt x="2263521" y="3508"/>
                  </a:lnTo>
                  <a:lnTo>
                    <a:pt x="2330984" y="6204"/>
                  </a:lnTo>
                  <a:lnTo>
                    <a:pt x="2397767" y="9643"/>
                  </a:lnTo>
                  <a:lnTo>
                    <a:pt x="2463831" y="13812"/>
                  </a:lnTo>
                  <a:lnTo>
                    <a:pt x="2529142" y="18698"/>
                  </a:lnTo>
                  <a:lnTo>
                    <a:pt x="2593663" y="24290"/>
                  </a:lnTo>
                  <a:lnTo>
                    <a:pt x="2657359" y="30575"/>
                  </a:lnTo>
                  <a:lnTo>
                    <a:pt x="2720193" y="37541"/>
                  </a:lnTo>
                  <a:lnTo>
                    <a:pt x="2782129" y="45175"/>
                  </a:lnTo>
                  <a:lnTo>
                    <a:pt x="2843131" y="53464"/>
                  </a:lnTo>
                  <a:lnTo>
                    <a:pt x="2903164" y="62397"/>
                  </a:lnTo>
                  <a:lnTo>
                    <a:pt x="2962191" y="71961"/>
                  </a:lnTo>
                  <a:lnTo>
                    <a:pt x="3020177" y="82143"/>
                  </a:lnTo>
                  <a:lnTo>
                    <a:pt x="3077084" y="92932"/>
                  </a:lnTo>
                  <a:lnTo>
                    <a:pt x="3132878" y="104314"/>
                  </a:lnTo>
                  <a:lnTo>
                    <a:pt x="3187523" y="116278"/>
                  </a:lnTo>
                  <a:lnTo>
                    <a:pt x="3240981" y="128811"/>
                  </a:lnTo>
                  <a:lnTo>
                    <a:pt x="3293218" y="141900"/>
                  </a:lnTo>
                  <a:lnTo>
                    <a:pt x="3344198" y="155534"/>
                  </a:lnTo>
                  <a:lnTo>
                    <a:pt x="3393883" y="169700"/>
                  </a:lnTo>
                  <a:lnTo>
                    <a:pt x="3442239" y="184385"/>
                  </a:lnTo>
                  <a:lnTo>
                    <a:pt x="3489229" y="199577"/>
                  </a:lnTo>
                  <a:lnTo>
                    <a:pt x="3534817" y="215263"/>
                  </a:lnTo>
                  <a:lnTo>
                    <a:pt x="3578968" y="231432"/>
                  </a:lnTo>
                  <a:lnTo>
                    <a:pt x="3621644" y="248071"/>
                  </a:lnTo>
                  <a:lnTo>
                    <a:pt x="3662811" y="265167"/>
                  </a:lnTo>
                  <a:lnTo>
                    <a:pt x="3702433" y="282708"/>
                  </a:lnTo>
                  <a:lnTo>
                    <a:pt x="3740472" y="300681"/>
                  </a:lnTo>
                  <a:lnTo>
                    <a:pt x="3776894" y="319075"/>
                  </a:lnTo>
                  <a:lnTo>
                    <a:pt x="3811662" y="337877"/>
                  </a:lnTo>
                  <a:lnTo>
                    <a:pt x="3844740" y="357075"/>
                  </a:lnTo>
                  <a:lnTo>
                    <a:pt x="3905683" y="396606"/>
                  </a:lnTo>
                  <a:lnTo>
                    <a:pt x="3959434" y="437571"/>
                  </a:lnTo>
                  <a:lnTo>
                    <a:pt x="4005707" y="479869"/>
                  </a:lnTo>
                  <a:lnTo>
                    <a:pt x="4044212" y="523402"/>
                  </a:lnTo>
                  <a:lnTo>
                    <a:pt x="4074662" y="568070"/>
                  </a:lnTo>
                  <a:lnTo>
                    <a:pt x="4096769" y="613775"/>
                  </a:lnTo>
                  <a:lnTo>
                    <a:pt x="4110244" y="660417"/>
                  </a:lnTo>
                  <a:lnTo>
                    <a:pt x="4114800" y="707898"/>
                  </a:lnTo>
                  <a:lnTo>
                    <a:pt x="4113655" y="731736"/>
                  </a:lnTo>
                  <a:lnTo>
                    <a:pt x="4104603" y="778810"/>
                  </a:lnTo>
                  <a:lnTo>
                    <a:pt x="4086776" y="824995"/>
                  </a:lnTo>
                  <a:lnTo>
                    <a:pt x="4060462" y="870195"/>
                  </a:lnTo>
                  <a:lnTo>
                    <a:pt x="4025948" y="914308"/>
                  </a:lnTo>
                  <a:lnTo>
                    <a:pt x="3983524" y="957236"/>
                  </a:lnTo>
                  <a:lnTo>
                    <a:pt x="3933475" y="998880"/>
                  </a:lnTo>
                  <a:lnTo>
                    <a:pt x="3876092" y="1039140"/>
                  </a:lnTo>
                  <a:lnTo>
                    <a:pt x="3811662" y="1077918"/>
                  </a:lnTo>
                  <a:lnTo>
                    <a:pt x="3776894" y="1096720"/>
                  </a:lnTo>
                  <a:lnTo>
                    <a:pt x="3740472" y="1115114"/>
                  </a:lnTo>
                  <a:lnTo>
                    <a:pt x="3702433" y="1133087"/>
                  </a:lnTo>
                  <a:lnTo>
                    <a:pt x="3662811" y="1150628"/>
                  </a:lnTo>
                  <a:lnTo>
                    <a:pt x="3621644" y="1167724"/>
                  </a:lnTo>
                  <a:lnTo>
                    <a:pt x="3578968" y="1184363"/>
                  </a:lnTo>
                  <a:lnTo>
                    <a:pt x="3534817" y="1200532"/>
                  </a:lnTo>
                  <a:lnTo>
                    <a:pt x="3489229" y="1216218"/>
                  </a:lnTo>
                  <a:lnTo>
                    <a:pt x="3442239" y="1231410"/>
                  </a:lnTo>
                  <a:lnTo>
                    <a:pt x="3393883" y="1246095"/>
                  </a:lnTo>
                  <a:lnTo>
                    <a:pt x="3344198" y="1260261"/>
                  </a:lnTo>
                  <a:lnTo>
                    <a:pt x="3293218" y="1273895"/>
                  </a:lnTo>
                  <a:lnTo>
                    <a:pt x="3240981" y="1286984"/>
                  </a:lnTo>
                  <a:lnTo>
                    <a:pt x="3187523" y="1299517"/>
                  </a:lnTo>
                  <a:lnTo>
                    <a:pt x="3132878" y="1311481"/>
                  </a:lnTo>
                  <a:lnTo>
                    <a:pt x="3077084" y="1322863"/>
                  </a:lnTo>
                  <a:lnTo>
                    <a:pt x="3020177" y="1333652"/>
                  </a:lnTo>
                  <a:lnTo>
                    <a:pt x="2962191" y="1343834"/>
                  </a:lnTo>
                  <a:lnTo>
                    <a:pt x="2903164" y="1353398"/>
                  </a:lnTo>
                  <a:lnTo>
                    <a:pt x="2843131" y="1362331"/>
                  </a:lnTo>
                  <a:lnTo>
                    <a:pt x="2782129" y="1370620"/>
                  </a:lnTo>
                  <a:lnTo>
                    <a:pt x="2720193" y="1378254"/>
                  </a:lnTo>
                  <a:lnTo>
                    <a:pt x="2657359" y="1385220"/>
                  </a:lnTo>
                  <a:lnTo>
                    <a:pt x="2593663" y="1391505"/>
                  </a:lnTo>
                  <a:lnTo>
                    <a:pt x="2529142" y="1397097"/>
                  </a:lnTo>
                  <a:lnTo>
                    <a:pt x="2463831" y="1401983"/>
                  </a:lnTo>
                  <a:lnTo>
                    <a:pt x="2397767" y="1406152"/>
                  </a:lnTo>
                  <a:lnTo>
                    <a:pt x="2330984" y="1409591"/>
                  </a:lnTo>
                  <a:lnTo>
                    <a:pt x="2263521" y="1412287"/>
                  </a:lnTo>
                  <a:lnTo>
                    <a:pt x="2195411" y="1414228"/>
                  </a:lnTo>
                  <a:lnTo>
                    <a:pt x="2126692" y="1415401"/>
                  </a:lnTo>
                  <a:lnTo>
                    <a:pt x="2057400" y="1415796"/>
                  </a:lnTo>
                  <a:lnTo>
                    <a:pt x="1988107" y="1415401"/>
                  </a:lnTo>
                  <a:lnTo>
                    <a:pt x="1919388" y="1414228"/>
                  </a:lnTo>
                  <a:lnTo>
                    <a:pt x="1851278" y="1412287"/>
                  </a:lnTo>
                  <a:lnTo>
                    <a:pt x="1783815" y="1409591"/>
                  </a:lnTo>
                  <a:lnTo>
                    <a:pt x="1717032" y="1406152"/>
                  </a:lnTo>
                  <a:lnTo>
                    <a:pt x="1650968" y="1401983"/>
                  </a:lnTo>
                  <a:lnTo>
                    <a:pt x="1585657" y="1397097"/>
                  </a:lnTo>
                  <a:lnTo>
                    <a:pt x="1521136" y="1391505"/>
                  </a:lnTo>
                  <a:lnTo>
                    <a:pt x="1457440" y="1385220"/>
                  </a:lnTo>
                  <a:lnTo>
                    <a:pt x="1394606" y="1378254"/>
                  </a:lnTo>
                  <a:lnTo>
                    <a:pt x="1332670" y="1370620"/>
                  </a:lnTo>
                  <a:lnTo>
                    <a:pt x="1271668" y="1362331"/>
                  </a:lnTo>
                  <a:lnTo>
                    <a:pt x="1211635" y="1353398"/>
                  </a:lnTo>
                  <a:lnTo>
                    <a:pt x="1152608" y="1343834"/>
                  </a:lnTo>
                  <a:lnTo>
                    <a:pt x="1094622" y="1333652"/>
                  </a:lnTo>
                  <a:lnTo>
                    <a:pt x="1037715" y="1322863"/>
                  </a:lnTo>
                  <a:lnTo>
                    <a:pt x="981921" y="1311481"/>
                  </a:lnTo>
                  <a:lnTo>
                    <a:pt x="927276" y="1299517"/>
                  </a:lnTo>
                  <a:lnTo>
                    <a:pt x="873818" y="1286984"/>
                  </a:lnTo>
                  <a:lnTo>
                    <a:pt x="821581" y="1273895"/>
                  </a:lnTo>
                  <a:lnTo>
                    <a:pt x="770601" y="1260261"/>
                  </a:lnTo>
                  <a:lnTo>
                    <a:pt x="720916" y="1246095"/>
                  </a:lnTo>
                  <a:lnTo>
                    <a:pt x="672560" y="1231410"/>
                  </a:lnTo>
                  <a:lnTo>
                    <a:pt x="625570" y="1216218"/>
                  </a:lnTo>
                  <a:lnTo>
                    <a:pt x="579982" y="1200532"/>
                  </a:lnTo>
                  <a:lnTo>
                    <a:pt x="535831" y="1184363"/>
                  </a:lnTo>
                  <a:lnTo>
                    <a:pt x="493155" y="1167724"/>
                  </a:lnTo>
                  <a:lnTo>
                    <a:pt x="451988" y="1150628"/>
                  </a:lnTo>
                  <a:lnTo>
                    <a:pt x="412366" y="1133087"/>
                  </a:lnTo>
                  <a:lnTo>
                    <a:pt x="374327" y="1115114"/>
                  </a:lnTo>
                  <a:lnTo>
                    <a:pt x="337905" y="1096720"/>
                  </a:lnTo>
                  <a:lnTo>
                    <a:pt x="303137" y="1077918"/>
                  </a:lnTo>
                  <a:lnTo>
                    <a:pt x="270059" y="1058720"/>
                  </a:lnTo>
                  <a:lnTo>
                    <a:pt x="209116" y="1019189"/>
                  </a:lnTo>
                  <a:lnTo>
                    <a:pt x="155365" y="978224"/>
                  </a:lnTo>
                  <a:lnTo>
                    <a:pt x="109092" y="935926"/>
                  </a:lnTo>
                  <a:lnTo>
                    <a:pt x="70587" y="892393"/>
                  </a:lnTo>
                  <a:lnTo>
                    <a:pt x="40137" y="847725"/>
                  </a:lnTo>
                  <a:lnTo>
                    <a:pt x="18030" y="802020"/>
                  </a:lnTo>
                  <a:lnTo>
                    <a:pt x="4555" y="755378"/>
                  </a:lnTo>
                  <a:lnTo>
                    <a:pt x="0" y="707898"/>
                  </a:lnTo>
                  <a:close/>
                </a:path>
              </a:pathLst>
            </a:custGeom>
            <a:ln w="914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848470" y="261365"/>
            <a:ext cx="227012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5925" marR="5080" indent="-403860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C00000"/>
                </a:solidFill>
                <a:latin typeface="Calibri"/>
                <a:cs typeface="Calibri"/>
              </a:rPr>
              <a:t>Естественно- научная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993118" y="1958339"/>
            <a:ext cx="2650490" cy="1681480"/>
            <a:chOff x="8993118" y="1958339"/>
            <a:chExt cx="2650490" cy="1681480"/>
          </a:xfrm>
        </p:grpSpPr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93118" y="2061941"/>
              <a:ext cx="2650246" cy="136708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140951" y="1958339"/>
              <a:ext cx="2351531" cy="1680972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9031223" y="2080260"/>
            <a:ext cx="2578735" cy="1295400"/>
          </a:xfrm>
          <a:prstGeom prst="rect">
            <a:avLst/>
          </a:prstGeom>
          <a:solidFill>
            <a:srgbClr val="C6FDBD"/>
          </a:solidFill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751205">
              <a:lnSpc>
                <a:spcPts val="3235"/>
              </a:lnSpc>
            </a:pP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Давать</a:t>
            </a:r>
            <a:endParaRPr sz="2800">
              <a:latin typeface="Calibri"/>
              <a:cs typeface="Calibri"/>
            </a:endParaRPr>
          </a:p>
          <a:p>
            <a:pPr marL="367030" marR="358775" indent="257175">
              <a:lnSpc>
                <a:spcPct val="100000"/>
              </a:lnSpc>
            </a:pP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научные объяснения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823955" y="3689603"/>
            <a:ext cx="2988945" cy="1681480"/>
            <a:chOff x="8823955" y="3689603"/>
            <a:chExt cx="2988945" cy="1681480"/>
          </a:xfrm>
        </p:grpSpPr>
        <p:pic>
          <p:nvPicPr>
            <p:cNvPr id="36" name="object 3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23955" y="3793205"/>
              <a:ext cx="2988573" cy="136708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95587" y="3689603"/>
              <a:ext cx="2845307" cy="1680972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8862059" y="3811523"/>
            <a:ext cx="2917190" cy="1295400"/>
          </a:xfrm>
          <a:prstGeom prst="rect">
            <a:avLst/>
          </a:prstGeom>
          <a:solidFill>
            <a:srgbClr val="C6FDBD"/>
          </a:solidFill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175" algn="ctr">
              <a:lnSpc>
                <a:spcPts val="3240"/>
              </a:lnSpc>
            </a:pPr>
            <a:r>
              <a:rPr sz="2800" b="1" dirty="0">
                <a:solidFill>
                  <a:srgbClr val="006FC0"/>
                </a:solidFill>
                <a:latin typeface="Calibri"/>
                <a:cs typeface="Calibri"/>
              </a:rPr>
              <a:t>Применять</a:t>
            </a:r>
            <a:r>
              <a:rPr sz="2800" b="1" spc="-1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6FC0"/>
                </a:solidFill>
                <a:latin typeface="Calibri"/>
                <a:cs typeface="Calibri"/>
              </a:rPr>
              <a:t>е/н</a:t>
            </a:r>
            <a:endParaRPr sz="2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методы</a:t>
            </a:r>
            <a:endParaRPr sz="28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</a:pP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исследования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8500871" y="5420876"/>
            <a:ext cx="3633470" cy="1437640"/>
            <a:chOff x="8500871" y="5420876"/>
            <a:chExt cx="3633470" cy="1437640"/>
          </a:xfrm>
        </p:grpSpPr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500871" y="5515345"/>
              <a:ext cx="3633216" cy="134265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38031" y="5420876"/>
              <a:ext cx="3358896" cy="143712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548115" y="5542786"/>
              <a:ext cx="3543300" cy="1295400"/>
            </a:xfrm>
            <a:custGeom>
              <a:avLst/>
              <a:gdLst/>
              <a:ahLst/>
              <a:cxnLst/>
              <a:rect l="l" t="t" r="r" b="b"/>
              <a:pathLst>
                <a:path w="3543300" h="1295400">
                  <a:moveTo>
                    <a:pt x="3543300" y="0"/>
                  </a:moveTo>
                  <a:lnTo>
                    <a:pt x="0" y="0"/>
                  </a:lnTo>
                  <a:lnTo>
                    <a:pt x="0" y="1295400"/>
                  </a:lnTo>
                  <a:lnTo>
                    <a:pt x="3543300" y="1295400"/>
                  </a:lnTo>
                  <a:lnTo>
                    <a:pt x="3543300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548116" y="5542786"/>
            <a:ext cx="3543300" cy="1295400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810" algn="ctr">
              <a:lnSpc>
                <a:spcPts val="3245"/>
              </a:lnSpc>
            </a:pP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Анализировать</a:t>
            </a:r>
            <a:endParaRPr sz="2800">
              <a:latin typeface="Calibri"/>
              <a:cs typeface="Calibri"/>
            </a:endParaRPr>
          </a:p>
          <a:p>
            <a:pPr marL="346710" marR="337820" algn="ctr">
              <a:lnSpc>
                <a:spcPct val="100000"/>
              </a:lnSpc>
            </a:pPr>
            <a:r>
              <a:rPr sz="2800" b="1" spc="-20" dirty="0">
                <a:solidFill>
                  <a:srgbClr val="006FC0"/>
                </a:solidFill>
                <a:latin typeface="Calibri"/>
                <a:cs typeface="Calibri"/>
              </a:rPr>
              <a:t>результаты</a:t>
            </a:r>
            <a:r>
              <a:rPr sz="2800" b="1" spc="-1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опыта, </a:t>
            </a:r>
            <a:r>
              <a:rPr sz="2800" b="1" dirty="0">
                <a:solidFill>
                  <a:srgbClr val="006FC0"/>
                </a:solidFill>
                <a:latin typeface="Calibri"/>
                <a:cs typeface="Calibri"/>
              </a:rPr>
              <a:t>делать</a:t>
            </a:r>
            <a:r>
              <a:rPr sz="2800" b="1" spc="-1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6FC0"/>
                </a:solidFill>
                <a:latin typeface="Calibri"/>
                <a:cs typeface="Calibri"/>
              </a:rPr>
              <a:t>выводы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144771" y="1516761"/>
            <a:ext cx="40144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32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о</a:t>
            </a:r>
            <a:r>
              <a:rPr sz="32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м</a:t>
            </a:r>
            <a:r>
              <a:rPr sz="32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п</a:t>
            </a:r>
            <a:r>
              <a:rPr sz="32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32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т</a:t>
            </a:r>
            <a:r>
              <a:rPr sz="32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е</a:t>
            </a:r>
            <a:r>
              <a:rPr sz="32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н</a:t>
            </a:r>
            <a:r>
              <a:rPr sz="32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ц</a:t>
            </a:r>
            <a:r>
              <a:rPr sz="3200" b="1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32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i="1" spc="-50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898391" y="2471927"/>
            <a:ext cx="1664335" cy="512445"/>
            <a:chOff x="3898391" y="2471927"/>
            <a:chExt cx="1664335" cy="512445"/>
          </a:xfrm>
        </p:grpSpPr>
        <p:sp>
          <p:nvSpPr>
            <p:cNvPr id="46" name="object 46"/>
            <p:cNvSpPr/>
            <p:nvPr/>
          </p:nvSpPr>
          <p:spPr>
            <a:xfrm>
              <a:off x="3911345" y="2484881"/>
              <a:ext cx="1638300" cy="486409"/>
            </a:xfrm>
            <a:custGeom>
              <a:avLst/>
              <a:gdLst/>
              <a:ahLst/>
              <a:cxnLst/>
              <a:rect l="l" t="t" r="r" b="b"/>
              <a:pathLst>
                <a:path w="1638300" h="486410">
                  <a:moveTo>
                    <a:pt x="243077" y="0"/>
                  </a:moveTo>
                  <a:lnTo>
                    <a:pt x="0" y="243077"/>
                  </a:lnTo>
                  <a:lnTo>
                    <a:pt x="243077" y="486155"/>
                  </a:lnTo>
                  <a:lnTo>
                    <a:pt x="243077" y="364616"/>
                  </a:lnTo>
                  <a:lnTo>
                    <a:pt x="1638300" y="364616"/>
                  </a:lnTo>
                  <a:lnTo>
                    <a:pt x="1638300" y="121538"/>
                  </a:lnTo>
                  <a:lnTo>
                    <a:pt x="243077" y="121538"/>
                  </a:lnTo>
                  <a:lnTo>
                    <a:pt x="2430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11345" y="2484881"/>
              <a:ext cx="1638300" cy="486409"/>
            </a:xfrm>
            <a:custGeom>
              <a:avLst/>
              <a:gdLst/>
              <a:ahLst/>
              <a:cxnLst/>
              <a:rect l="l" t="t" r="r" b="b"/>
              <a:pathLst>
                <a:path w="1638300" h="486410">
                  <a:moveTo>
                    <a:pt x="1638300" y="364616"/>
                  </a:moveTo>
                  <a:lnTo>
                    <a:pt x="243077" y="364616"/>
                  </a:lnTo>
                  <a:lnTo>
                    <a:pt x="243077" y="486155"/>
                  </a:lnTo>
                  <a:lnTo>
                    <a:pt x="0" y="243077"/>
                  </a:lnTo>
                  <a:lnTo>
                    <a:pt x="243077" y="0"/>
                  </a:lnTo>
                  <a:lnTo>
                    <a:pt x="243077" y="121538"/>
                  </a:lnTo>
                  <a:lnTo>
                    <a:pt x="1638300" y="121538"/>
                  </a:lnTo>
                  <a:lnTo>
                    <a:pt x="1638300" y="3646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6627876" y="2474976"/>
            <a:ext cx="1664335" cy="512445"/>
            <a:chOff x="6627876" y="2474976"/>
            <a:chExt cx="1664335" cy="512445"/>
          </a:xfrm>
        </p:grpSpPr>
        <p:sp>
          <p:nvSpPr>
            <p:cNvPr id="49" name="object 49"/>
            <p:cNvSpPr/>
            <p:nvPr/>
          </p:nvSpPr>
          <p:spPr>
            <a:xfrm>
              <a:off x="6640830" y="2487930"/>
              <a:ext cx="1638300" cy="486409"/>
            </a:xfrm>
            <a:custGeom>
              <a:avLst/>
              <a:gdLst/>
              <a:ahLst/>
              <a:cxnLst/>
              <a:rect l="l" t="t" r="r" b="b"/>
              <a:pathLst>
                <a:path w="1638300" h="486410">
                  <a:moveTo>
                    <a:pt x="1395222" y="0"/>
                  </a:moveTo>
                  <a:lnTo>
                    <a:pt x="1395222" y="121539"/>
                  </a:lnTo>
                  <a:lnTo>
                    <a:pt x="0" y="121539"/>
                  </a:lnTo>
                  <a:lnTo>
                    <a:pt x="0" y="364617"/>
                  </a:lnTo>
                  <a:lnTo>
                    <a:pt x="1395222" y="364617"/>
                  </a:lnTo>
                  <a:lnTo>
                    <a:pt x="1395222" y="486156"/>
                  </a:lnTo>
                  <a:lnTo>
                    <a:pt x="1638300" y="243078"/>
                  </a:lnTo>
                  <a:lnTo>
                    <a:pt x="1395222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640830" y="2487930"/>
              <a:ext cx="1638300" cy="486409"/>
            </a:xfrm>
            <a:custGeom>
              <a:avLst/>
              <a:gdLst/>
              <a:ahLst/>
              <a:cxnLst/>
              <a:rect l="l" t="t" r="r" b="b"/>
              <a:pathLst>
                <a:path w="1638300" h="486410">
                  <a:moveTo>
                    <a:pt x="0" y="121539"/>
                  </a:moveTo>
                  <a:lnTo>
                    <a:pt x="1395222" y="121539"/>
                  </a:lnTo>
                  <a:lnTo>
                    <a:pt x="1395222" y="0"/>
                  </a:lnTo>
                  <a:lnTo>
                    <a:pt x="1638300" y="243078"/>
                  </a:lnTo>
                  <a:lnTo>
                    <a:pt x="1395222" y="486156"/>
                  </a:lnTo>
                  <a:lnTo>
                    <a:pt x="1395222" y="364617"/>
                  </a:lnTo>
                  <a:lnTo>
                    <a:pt x="0" y="364617"/>
                  </a:lnTo>
                  <a:lnTo>
                    <a:pt x="0" y="12153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6650735" y="5896355"/>
            <a:ext cx="844550" cy="510540"/>
            <a:chOff x="6650735" y="5896355"/>
            <a:chExt cx="844550" cy="510540"/>
          </a:xfrm>
        </p:grpSpPr>
        <p:sp>
          <p:nvSpPr>
            <p:cNvPr id="52" name="object 52"/>
            <p:cNvSpPr/>
            <p:nvPr/>
          </p:nvSpPr>
          <p:spPr>
            <a:xfrm>
              <a:off x="6663689" y="5909309"/>
              <a:ext cx="818515" cy="485140"/>
            </a:xfrm>
            <a:custGeom>
              <a:avLst/>
              <a:gdLst/>
              <a:ahLst/>
              <a:cxnLst/>
              <a:rect l="l" t="t" r="r" b="b"/>
              <a:pathLst>
                <a:path w="818515" h="485139">
                  <a:moveTo>
                    <a:pt x="576071" y="0"/>
                  </a:moveTo>
                  <a:lnTo>
                    <a:pt x="576071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576071" y="363473"/>
                  </a:lnTo>
                  <a:lnTo>
                    <a:pt x="576071" y="484631"/>
                  </a:lnTo>
                  <a:lnTo>
                    <a:pt x="818387" y="242315"/>
                  </a:lnTo>
                  <a:lnTo>
                    <a:pt x="576071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63689" y="5909309"/>
              <a:ext cx="818515" cy="485140"/>
            </a:xfrm>
            <a:custGeom>
              <a:avLst/>
              <a:gdLst/>
              <a:ahLst/>
              <a:cxnLst/>
              <a:rect l="l" t="t" r="r" b="b"/>
              <a:pathLst>
                <a:path w="818515" h="485139">
                  <a:moveTo>
                    <a:pt x="0" y="121157"/>
                  </a:moveTo>
                  <a:lnTo>
                    <a:pt x="576071" y="121157"/>
                  </a:lnTo>
                  <a:lnTo>
                    <a:pt x="576071" y="0"/>
                  </a:lnTo>
                  <a:lnTo>
                    <a:pt x="818387" y="242315"/>
                  </a:lnTo>
                  <a:lnTo>
                    <a:pt x="576071" y="484631"/>
                  </a:lnTo>
                  <a:lnTo>
                    <a:pt x="576071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4" name="object 54"/>
          <p:cNvGrpSpPr/>
          <p:nvPr/>
        </p:nvGrpSpPr>
        <p:grpSpPr>
          <a:xfrm>
            <a:off x="6627876" y="4204715"/>
            <a:ext cx="1173480" cy="510540"/>
            <a:chOff x="6627876" y="4204715"/>
            <a:chExt cx="1173480" cy="510540"/>
          </a:xfrm>
        </p:grpSpPr>
        <p:sp>
          <p:nvSpPr>
            <p:cNvPr id="55" name="object 55"/>
            <p:cNvSpPr/>
            <p:nvPr/>
          </p:nvSpPr>
          <p:spPr>
            <a:xfrm>
              <a:off x="6640830" y="4217669"/>
              <a:ext cx="1148080" cy="485140"/>
            </a:xfrm>
            <a:custGeom>
              <a:avLst/>
              <a:gdLst/>
              <a:ahLst/>
              <a:cxnLst/>
              <a:rect l="l" t="t" r="r" b="b"/>
              <a:pathLst>
                <a:path w="1148079" h="485139">
                  <a:moveTo>
                    <a:pt x="905255" y="0"/>
                  </a:moveTo>
                  <a:lnTo>
                    <a:pt x="905255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905255" y="363473"/>
                  </a:lnTo>
                  <a:lnTo>
                    <a:pt x="905255" y="484631"/>
                  </a:lnTo>
                  <a:lnTo>
                    <a:pt x="1147572" y="242315"/>
                  </a:lnTo>
                  <a:lnTo>
                    <a:pt x="905255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640830" y="4217669"/>
              <a:ext cx="1148080" cy="485140"/>
            </a:xfrm>
            <a:custGeom>
              <a:avLst/>
              <a:gdLst/>
              <a:ahLst/>
              <a:cxnLst/>
              <a:rect l="l" t="t" r="r" b="b"/>
              <a:pathLst>
                <a:path w="1148079" h="485139">
                  <a:moveTo>
                    <a:pt x="0" y="121157"/>
                  </a:moveTo>
                  <a:lnTo>
                    <a:pt x="905255" y="121157"/>
                  </a:lnTo>
                  <a:lnTo>
                    <a:pt x="905255" y="0"/>
                  </a:lnTo>
                  <a:lnTo>
                    <a:pt x="1147572" y="242315"/>
                  </a:lnTo>
                  <a:lnTo>
                    <a:pt x="905255" y="484631"/>
                  </a:lnTo>
                  <a:lnTo>
                    <a:pt x="905255" y="363473"/>
                  </a:lnTo>
                  <a:lnTo>
                    <a:pt x="0" y="363473"/>
                  </a:lnTo>
                  <a:lnTo>
                    <a:pt x="0" y="12115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7" name="object 57"/>
          <p:cNvGrpSpPr/>
          <p:nvPr/>
        </p:nvGrpSpPr>
        <p:grpSpPr>
          <a:xfrm>
            <a:off x="4270247" y="4204715"/>
            <a:ext cx="1292860" cy="510540"/>
            <a:chOff x="4270247" y="4204715"/>
            <a:chExt cx="1292860" cy="510540"/>
          </a:xfrm>
        </p:grpSpPr>
        <p:sp>
          <p:nvSpPr>
            <p:cNvPr id="58" name="object 58"/>
            <p:cNvSpPr/>
            <p:nvPr/>
          </p:nvSpPr>
          <p:spPr>
            <a:xfrm>
              <a:off x="4283201" y="4217669"/>
              <a:ext cx="1266825" cy="485140"/>
            </a:xfrm>
            <a:custGeom>
              <a:avLst/>
              <a:gdLst/>
              <a:ahLst/>
              <a:cxnLst/>
              <a:rect l="l" t="t" r="r" b="b"/>
              <a:pathLst>
                <a:path w="1266825" h="485139">
                  <a:moveTo>
                    <a:pt x="242315" y="0"/>
                  </a:moveTo>
                  <a:lnTo>
                    <a:pt x="0" y="242315"/>
                  </a:lnTo>
                  <a:lnTo>
                    <a:pt x="242315" y="484631"/>
                  </a:lnTo>
                  <a:lnTo>
                    <a:pt x="242315" y="363473"/>
                  </a:lnTo>
                  <a:lnTo>
                    <a:pt x="1266444" y="363473"/>
                  </a:lnTo>
                  <a:lnTo>
                    <a:pt x="1266444" y="121157"/>
                  </a:lnTo>
                  <a:lnTo>
                    <a:pt x="242315" y="121157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283201" y="4217669"/>
              <a:ext cx="1266825" cy="485140"/>
            </a:xfrm>
            <a:custGeom>
              <a:avLst/>
              <a:gdLst/>
              <a:ahLst/>
              <a:cxnLst/>
              <a:rect l="l" t="t" r="r" b="b"/>
              <a:pathLst>
                <a:path w="1266825" h="485139">
                  <a:moveTo>
                    <a:pt x="1266444" y="363473"/>
                  </a:moveTo>
                  <a:lnTo>
                    <a:pt x="242315" y="363473"/>
                  </a:lnTo>
                  <a:lnTo>
                    <a:pt x="242315" y="484631"/>
                  </a:lnTo>
                  <a:lnTo>
                    <a:pt x="0" y="242315"/>
                  </a:lnTo>
                  <a:lnTo>
                    <a:pt x="242315" y="0"/>
                  </a:lnTo>
                  <a:lnTo>
                    <a:pt x="242315" y="121157"/>
                  </a:lnTo>
                  <a:lnTo>
                    <a:pt x="1266444" y="121157"/>
                  </a:lnTo>
                  <a:lnTo>
                    <a:pt x="1266444" y="36347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0" name="object 60"/>
          <p:cNvGrpSpPr/>
          <p:nvPr/>
        </p:nvGrpSpPr>
        <p:grpSpPr>
          <a:xfrm>
            <a:off x="4718303" y="5932932"/>
            <a:ext cx="850900" cy="510540"/>
            <a:chOff x="4718303" y="5932932"/>
            <a:chExt cx="850900" cy="510540"/>
          </a:xfrm>
        </p:grpSpPr>
        <p:sp>
          <p:nvSpPr>
            <p:cNvPr id="61" name="object 61"/>
            <p:cNvSpPr/>
            <p:nvPr/>
          </p:nvSpPr>
          <p:spPr>
            <a:xfrm>
              <a:off x="4731257" y="5945886"/>
              <a:ext cx="824865" cy="485140"/>
            </a:xfrm>
            <a:custGeom>
              <a:avLst/>
              <a:gdLst/>
              <a:ahLst/>
              <a:cxnLst/>
              <a:rect l="l" t="t" r="r" b="b"/>
              <a:pathLst>
                <a:path w="824864" h="485139">
                  <a:moveTo>
                    <a:pt x="242315" y="0"/>
                  </a:moveTo>
                  <a:lnTo>
                    <a:pt x="0" y="242315"/>
                  </a:lnTo>
                  <a:lnTo>
                    <a:pt x="242315" y="484631"/>
                  </a:lnTo>
                  <a:lnTo>
                    <a:pt x="242315" y="363473"/>
                  </a:lnTo>
                  <a:lnTo>
                    <a:pt x="824483" y="363473"/>
                  </a:lnTo>
                  <a:lnTo>
                    <a:pt x="824483" y="121157"/>
                  </a:lnTo>
                  <a:lnTo>
                    <a:pt x="242315" y="121157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31257" y="5945886"/>
              <a:ext cx="824865" cy="485140"/>
            </a:xfrm>
            <a:custGeom>
              <a:avLst/>
              <a:gdLst/>
              <a:ahLst/>
              <a:cxnLst/>
              <a:rect l="l" t="t" r="r" b="b"/>
              <a:pathLst>
                <a:path w="824864" h="485139">
                  <a:moveTo>
                    <a:pt x="824483" y="363473"/>
                  </a:moveTo>
                  <a:lnTo>
                    <a:pt x="242315" y="363473"/>
                  </a:lnTo>
                  <a:lnTo>
                    <a:pt x="242315" y="484631"/>
                  </a:lnTo>
                  <a:lnTo>
                    <a:pt x="0" y="242315"/>
                  </a:lnTo>
                  <a:lnTo>
                    <a:pt x="242315" y="0"/>
                  </a:lnTo>
                  <a:lnTo>
                    <a:pt x="242315" y="121157"/>
                  </a:lnTo>
                  <a:lnTo>
                    <a:pt x="824483" y="121157"/>
                  </a:lnTo>
                  <a:lnTo>
                    <a:pt x="824483" y="36347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6024753" y="405129"/>
            <a:ext cx="2927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FF0000"/>
                </a:solidFill>
                <a:latin typeface="Arial"/>
                <a:cs typeface="Arial"/>
              </a:rPr>
              <a:t>+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58628" y="6528816"/>
            <a:ext cx="894587" cy="2103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70687" y="5038354"/>
            <a:ext cx="10179050" cy="1819910"/>
            <a:chOff x="170687" y="5038354"/>
            <a:chExt cx="10179050" cy="181991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555" y="5038354"/>
              <a:ext cx="9995916" cy="18196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0687" y="5055099"/>
              <a:ext cx="10178796" cy="18028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800" y="5065775"/>
              <a:ext cx="9906000" cy="179222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04800" y="5065775"/>
            <a:ext cx="9906000" cy="1792605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85090" rIns="0" bIns="0" rtlCol="0">
            <a:spAutoFit/>
          </a:bodyPr>
          <a:lstStyle/>
          <a:p>
            <a:pPr marL="90805" marR="146685">
              <a:lnSpc>
                <a:spcPct val="100000"/>
              </a:lnSpc>
              <a:spcBef>
                <a:spcPts val="670"/>
              </a:spcBef>
            </a:pPr>
            <a:r>
              <a:rPr sz="2400" b="1" dirty="0">
                <a:latin typeface="Calibri"/>
                <a:cs typeface="Calibri"/>
              </a:rPr>
              <a:t>Познают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многообразие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объектов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явлений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живой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неживой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природы, </a:t>
            </a:r>
            <a:r>
              <a:rPr sz="2400" b="1" dirty="0">
                <a:latin typeface="Calibri"/>
                <a:cs typeface="Calibri"/>
              </a:rPr>
              <a:t>учатся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их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классифицировать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по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внешним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признакам.</a:t>
            </a:r>
            <a:endParaRPr sz="2400">
              <a:latin typeface="Calibri"/>
              <a:cs typeface="Calibri"/>
            </a:endParaRPr>
          </a:p>
          <a:p>
            <a:pPr marL="3778250" marR="1773555" indent="-1707514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Отношение: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любуюсь,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восхищаюсь,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радуюсь,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огорчаюсь,</a:t>
            </a:r>
            <a:r>
              <a:rPr sz="2400" b="1" spc="-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буду</a:t>
            </a:r>
            <a:r>
              <a:rPr sz="2400" b="1" spc="-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беречь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20139" y="2581626"/>
            <a:ext cx="9657715" cy="2306320"/>
            <a:chOff x="1120139" y="2581626"/>
            <a:chExt cx="9657715" cy="230632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6149" y="2581626"/>
              <a:ext cx="9561581" cy="23058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0139" y="2688336"/>
              <a:ext cx="9194292" cy="218389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254252" y="2599944"/>
            <a:ext cx="9490075" cy="2234565"/>
          </a:xfrm>
          <a:prstGeom prst="rect">
            <a:avLst/>
          </a:prstGeom>
          <a:solidFill>
            <a:srgbClr val="FCEADA"/>
          </a:solidFill>
          <a:ln w="9144">
            <a:solidFill>
              <a:srgbClr val="BD4A47"/>
            </a:solidFill>
          </a:ln>
        </p:spPr>
        <p:txBody>
          <a:bodyPr vert="horz" wrap="square" lIns="0" tIns="183515" rIns="0" bIns="0" rtlCol="0">
            <a:spAutoFit/>
          </a:bodyPr>
          <a:lstStyle/>
          <a:p>
            <a:pPr marL="90805" marR="797560">
              <a:lnSpc>
                <a:spcPct val="100000"/>
              </a:lnSpc>
              <a:spcBef>
                <a:spcPts val="1445"/>
              </a:spcBef>
            </a:pPr>
            <a:r>
              <a:rPr sz="2400" b="1" spc="-10" dirty="0">
                <a:latin typeface="Calibri"/>
                <a:cs typeface="Calibri"/>
              </a:rPr>
              <a:t>Наблюдают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изменения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окружающем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мире,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жизни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человека, </a:t>
            </a:r>
            <a:r>
              <a:rPr sz="2400" b="1" dirty="0">
                <a:latin typeface="Calibri"/>
                <a:cs typeface="Calibri"/>
              </a:rPr>
              <a:t>выявляют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причины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следствия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этих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изменений,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находят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связи </a:t>
            </a:r>
            <a:r>
              <a:rPr sz="2400" b="1" dirty="0">
                <a:latin typeface="Calibri"/>
                <a:cs typeface="Calibri"/>
              </a:rPr>
              <a:t>между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неживой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живой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природой.</a:t>
            </a:r>
            <a:endParaRPr sz="2400">
              <a:latin typeface="Calibri"/>
              <a:cs typeface="Calibri"/>
            </a:endParaRPr>
          </a:p>
          <a:p>
            <a:pPr marL="3641090" marR="640715" indent="-1774189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Отношение: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удивляюсь,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хочу</a:t>
            </a:r>
            <a:r>
              <a:rPr sz="24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узнать</a:t>
            </a:r>
            <a:r>
              <a:rPr sz="24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тайны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природы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восхищаюсь</a:t>
            </a:r>
            <a:r>
              <a:rPr sz="24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её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мудростью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087879" y="167639"/>
            <a:ext cx="9408160" cy="2240280"/>
            <a:chOff x="2087879" y="167639"/>
            <a:chExt cx="9408160" cy="224028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74747" y="167639"/>
              <a:ext cx="9188196" cy="22052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87879" y="224027"/>
              <a:ext cx="9407652" cy="218389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221991" y="195071"/>
              <a:ext cx="9098280" cy="2115820"/>
            </a:xfrm>
            <a:custGeom>
              <a:avLst/>
              <a:gdLst/>
              <a:ahLst/>
              <a:cxnLst/>
              <a:rect l="l" t="t" r="r" b="b"/>
              <a:pathLst>
                <a:path w="9098280" h="2115820">
                  <a:moveTo>
                    <a:pt x="9098280" y="0"/>
                  </a:moveTo>
                  <a:lnTo>
                    <a:pt x="0" y="0"/>
                  </a:lnTo>
                  <a:lnTo>
                    <a:pt x="0" y="2115312"/>
                  </a:lnTo>
                  <a:lnTo>
                    <a:pt x="9098280" y="2115312"/>
                  </a:lnTo>
                  <a:lnTo>
                    <a:pt x="9098280" y="0"/>
                  </a:lnTo>
                  <a:close/>
                </a:path>
              </a:pathLst>
            </a:custGeom>
            <a:solidFill>
              <a:srgbClr val="C6FD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21991" y="195071"/>
              <a:ext cx="9098280" cy="2115820"/>
            </a:xfrm>
            <a:custGeom>
              <a:avLst/>
              <a:gdLst/>
              <a:ahLst/>
              <a:cxnLst/>
              <a:rect l="l" t="t" r="r" b="b"/>
              <a:pathLst>
                <a:path w="9098280" h="2115820">
                  <a:moveTo>
                    <a:pt x="0" y="2115312"/>
                  </a:moveTo>
                  <a:lnTo>
                    <a:pt x="9098280" y="2115312"/>
                  </a:lnTo>
                  <a:lnTo>
                    <a:pt x="9098280" y="0"/>
                  </a:lnTo>
                  <a:lnTo>
                    <a:pt x="0" y="0"/>
                  </a:lnTo>
                  <a:lnTo>
                    <a:pt x="0" y="2115312"/>
                  </a:lnTo>
                  <a:close/>
                </a:path>
              </a:pathLst>
            </a:custGeom>
            <a:ln w="9143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2300477" y="306070"/>
            <a:ext cx="814705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Рассуждают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приспособляемости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организмов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к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окружающей </a:t>
            </a:r>
            <a:r>
              <a:rPr sz="2400" dirty="0">
                <a:latin typeface="Calibri"/>
                <a:cs typeface="Calibri"/>
              </a:rPr>
              <a:t>среде,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о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человеке,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деятельность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которого,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ради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своей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пользы,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300477" y="1037971"/>
            <a:ext cx="89185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может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нарушить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устоявшиеся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природные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балансы.</a:t>
            </a:r>
            <a:endParaRPr sz="2400">
              <a:latin typeface="Calibri"/>
              <a:cs typeface="Calibri"/>
            </a:endParaRPr>
          </a:p>
          <a:p>
            <a:pPr marL="3357879" marR="5080" indent="-1776095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Отношение: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жалею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природу,</a:t>
            </a:r>
            <a:r>
              <a:rPr sz="2400" b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думаю,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как</a:t>
            </a:r>
            <a:r>
              <a:rPr sz="24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её</a:t>
            </a:r>
            <a:r>
              <a:rPr sz="24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сохранить,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осознаю</a:t>
            </a:r>
            <a:r>
              <a:rPr sz="24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свою</a:t>
            </a:r>
            <a:r>
              <a:rPr sz="24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ответственность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79654" y="1575815"/>
            <a:ext cx="1819910" cy="3456940"/>
          </a:xfrm>
          <a:custGeom>
            <a:avLst/>
            <a:gdLst/>
            <a:ahLst/>
            <a:cxnLst/>
            <a:rect l="l" t="t" r="r" b="b"/>
            <a:pathLst>
              <a:path w="1819910" h="3456940">
                <a:moveTo>
                  <a:pt x="914400" y="2522982"/>
                </a:moveTo>
                <a:lnTo>
                  <a:pt x="876300" y="2503932"/>
                </a:lnTo>
                <a:lnTo>
                  <a:pt x="800100" y="2465832"/>
                </a:lnTo>
                <a:lnTo>
                  <a:pt x="800100" y="2503932"/>
                </a:lnTo>
                <a:lnTo>
                  <a:pt x="457200" y="2503932"/>
                </a:lnTo>
                <a:lnTo>
                  <a:pt x="449783" y="2505430"/>
                </a:lnTo>
                <a:lnTo>
                  <a:pt x="443725" y="2509507"/>
                </a:lnTo>
                <a:lnTo>
                  <a:pt x="439635" y="2515565"/>
                </a:lnTo>
                <a:lnTo>
                  <a:pt x="438150" y="2522982"/>
                </a:lnTo>
                <a:lnTo>
                  <a:pt x="438150" y="3418332"/>
                </a:lnTo>
                <a:lnTo>
                  <a:pt x="0" y="3418332"/>
                </a:lnTo>
                <a:lnTo>
                  <a:pt x="0" y="3456432"/>
                </a:lnTo>
                <a:lnTo>
                  <a:pt x="457200" y="3456432"/>
                </a:lnTo>
                <a:lnTo>
                  <a:pt x="464604" y="3454946"/>
                </a:lnTo>
                <a:lnTo>
                  <a:pt x="470662" y="3450869"/>
                </a:lnTo>
                <a:lnTo>
                  <a:pt x="474751" y="3444811"/>
                </a:lnTo>
                <a:lnTo>
                  <a:pt x="476250" y="3437382"/>
                </a:lnTo>
                <a:lnTo>
                  <a:pt x="476250" y="3418332"/>
                </a:lnTo>
                <a:lnTo>
                  <a:pt x="476250" y="2542032"/>
                </a:lnTo>
                <a:lnTo>
                  <a:pt x="800100" y="2542032"/>
                </a:lnTo>
                <a:lnTo>
                  <a:pt x="800100" y="2580132"/>
                </a:lnTo>
                <a:lnTo>
                  <a:pt x="876300" y="2542032"/>
                </a:lnTo>
                <a:lnTo>
                  <a:pt x="914400" y="2522982"/>
                </a:lnTo>
                <a:close/>
              </a:path>
              <a:path w="1819910" h="3456940">
                <a:moveTo>
                  <a:pt x="1819656" y="57150"/>
                </a:moveTo>
                <a:lnTo>
                  <a:pt x="1781556" y="38100"/>
                </a:lnTo>
                <a:lnTo>
                  <a:pt x="1705356" y="0"/>
                </a:lnTo>
                <a:lnTo>
                  <a:pt x="1705356" y="38100"/>
                </a:lnTo>
                <a:lnTo>
                  <a:pt x="1362456" y="38100"/>
                </a:lnTo>
                <a:lnTo>
                  <a:pt x="1355026" y="39598"/>
                </a:lnTo>
                <a:lnTo>
                  <a:pt x="1348968" y="43675"/>
                </a:lnTo>
                <a:lnTo>
                  <a:pt x="1344891" y="49733"/>
                </a:lnTo>
                <a:lnTo>
                  <a:pt x="1343406" y="57150"/>
                </a:lnTo>
                <a:lnTo>
                  <a:pt x="1343406" y="952500"/>
                </a:lnTo>
                <a:lnTo>
                  <a:pt x="905256" y="952500"/>
                </a:lnTo>
                <a:lnTo>
                  <a:pt x="905256" y="990600"/>
                </a:lnTo>
                <a:lnTo>
                  <a:pt x="1362456" y="990600"/>
                </a:lnTo>
                <a:lnTo>
                  <a:pt x="1369872" y="989114"/>
                </a:lnTo>
                <a:lnTo>
                  <a:pt x="1375930" y="985037"/>
                </a:lnTo>
                <a:lnTo>
                  <a:pt x="1380007" y="978979"/>
                </a:lnTo>
                <a:lnTo>
                  <a:pt x="1381506" y="971550"/>
                </a:lnTo>
                <a:lnTo>
                  <a:pt x="1381506" y="952500"/>
                </a:lnTo>
                <a:lnTo>
                  <a:pt x="1381506" y="76200"/>
                </a:lnTo>
                <a:lnTo>
                  <a:pt x="1705356" y="76200"/>
                </a:lnTo>
                <a:lnTo>
                  <a:pt x="1705356" y="114300"/>
                </a:lnTo>
                <a:lnTo>
                  <a:pt x="1781556" y="76200"/>
                </a:lnTo>
                <a:lnTo>
                  <a:pt x="1819656" y="571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47801" y="3178555"/>
            <a:ext cx="4597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latin typeface="Arial"/>
                <a:cs typeface="Arial"/>
              </a:rPr>
              <a:t>1,2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b="1" spc="-25" dirty="0">
                <a:latin typeface="Arial"/>
                <a:cs typeface="Arial"/>
              </a:rPr>
              <a:t>кл.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6155" y="1705102"/>
            <a:ext cx="664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3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к</a:t>
            </a:r>
            <a:r>
              <a:rPr sz="2000" b="1" spc="-25" dirty="0">
                <a:latin typeface="Arial"/>
                <a:cs typeface="Arial"/>
              </a:rPr>
              <a:t>л.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85646" y="1011682"/>
            <a:ext cx="6648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4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к</a:t>
            </a:r>
            <a:r>
              <a:rPr sz="2000" b="1" spc="-25" dirty="0">
                <a:latin typeface="Arial"/>
                <a:cs typeface="Arial"/>
              </a:rPr>
              <a:t>л.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1487911" y="932688"/>
            <a:ext cx="510540" cy="3912235"/>
            <a:chOff x="11487911" y="932688"/>
            <a:chExt cx="510540" cy="3912235"/>
          </a:xfrm>
        </p:grpSpPr>
        <p:sp>
          <p:nvSpPr>
            <p:cNvPr id="29" name="object 29"/>
            <p:cNvSpPr/>
            <p:nvPr/>
          </p:nvSpPr>
          <p:spPr>
            <a:xfrm>
              <a:off x="11500865" y="945642"/>
              <a:ext cx="485140" cy="3886200"/>
            </a:xfrm>
            <a:custGeom>
              <a:avLst/>
              <a:gdLst/>
              <a:ahLst/>
              <a:cxnLst/>
              <a:rect l="l" t="t" r="r" b="b"/>
              <a:pathLst>
                <a:path w="485140" h="3886200">
                  <a:moveTo>
                    <a:pt x="242315" y="0"/>
                  </a:moveTo>
                  <a:lnTo>
                    <a:pt x="0" y="242316"/>
                  </a:lnTo>
                  <a:lnTo>
                    <a:pt x="121157" y="242316"/>
                  </a:lnTo>
                  <a:lnTo>
                    <a:pt x="121157" y="3886200"/>
                  </a:lnTo>
                  <a:lnTo>
                    <a:pt x="363474" y="3886200"/>
                  </a:lnTo>
                  <a:lnTo>
                    <a:pt x="363474" y="242316"/>
                  </a:lnTo>
                  <a:lnTo>
                    <a:pt x="484631" y="242316"/>
                  </a:lnTo>
                  <a:lnTo>
                    <a:pt x="24231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500865" y="945642"/>
              <a:ext cx="485140" cy="3886200"/>
            </a:xfrm>
            <a:custGeom>
              <a:avLst/>
              <a:gdLst/>
              <a:ahLst/>
              <a:cxnLst/>
              <a:rect l="l" t="t" r="r" b="b"/>
              <a:pathLst>
                <a:path w="485140" h="3886200">
                  <a:moveTo>
                    <a:pt x="484631" y="242316"/>
                  </a:moveTo>
                  <a:lnTo>
                    <a:pt x="363474" y="242316"/>
                  </a:lnTo>
                  <a:lnTo>
                    <a:pt x="363474" y="3886200"/>
                  </a:lnTo>
                  <a:lnTo>
                    <a:pt x="121157" y="3886200"/>
                  </a:lnTo>
                  <a:lnTo>
                    <a:pt x="121157" y="242316"/>
                  </a:lnTo>
                  <a:lnTo>
                    <a:pt x="0" y="242316"/>
                  </a:lnTo>
                  <a:lnTo>
                    <a:pt x="242315" y="0"/>
                  </a:lnTo>
                  <a:lnTo>
                    <a:pt x="484631" y="2423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1244453" y="5337759"/>
            <a:ext cx="9201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solidFill>
                  <a:srgbClr val="00AF50"/>
                </a:solidFill>
                <a:latin typeface="Arial"/>
                <a:cs typeface="Arial"/>
              </a:rPr>
              <a:t>ЕНГ</a:t>
            </a:r>
            <a:endParaRPr sz="3600">
              <a:latin typeface="Arial"/>
              <a:cs typeface="Arial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296811" y="6444933"/>
            <a:ext cx="1867757" cy="4130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9147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125" y="0"/>
                </a:moveTo>
                <a:lnTo>
                  <a:pt x="0" y="0"/>
                </a:lnTo>
                <a:lnTo>
                  <a:pt x="0" y="15239"/>
                </a:lnTo>
                <a:lnTo>
                  <a:pt x="246760" y="15239"/>
                </a:lnTo>
                <a:lnTo>
                  <a:pt x="246125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87711" y="6606540"/>
            <a:ext cx="247015" cy="15240"/>
          </a:xfrm>
          <a:custGeom>
            <a:avLst/>
            <a:gdLst/>
            <a:ahLst/>
            <a:cxnLst/>
            <a:rect l="l" t="t" r="r" b="b"/>
            <a:pathLst>
              <a:path w="247015" h="15240">
                <a:moveTo>
                  <a:pt x="246761" y="0"/>
                </a:moveTo>
                <a:lnTo>
                  <a:pt x="1524" y="0"/>
                </a:lnTo>
                <a:lnTo>
                  <a:pt x="0" y="15239"/>
                </a:lnTo>
                <a:lnTo>
                  <a:pt x="246761" y="15239"/>
                </a:lnTo>
                <a:lnTo>
                  <a:pt x="246761" y="0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9489947" y="6501384"/>
            <a:ext cx="647700" cy="224154"/>
            <a:chOff x="9489947" y="6501384"/>
            <a:chExt cx="647700" cy="224154"/>
          </a:xfrm>
        </p:grpSpPr>
        <p:sp>
          <p:nvSpPr>
            <p:cNvPr id="5" name="object 5"/>
            <p:cNvSpPr/>
            <p:nvPr/>
          </p:nvSpPr>
          <p:spPr>
            <a:xfrm>
              <a:off x="9489948" y="6658356"/>
              <a:ext cx="647700" cy="67310"/>
            </a:xfrm>
            <a:custGeom>
              <a:avLst/>
              <a:gdLst/>
              <a:ahLst/>
              <a:cxnLst/>
              <a:rect l="l" t="t" r="r" b="b"/>
              <a:pathLst>
                <a:path w="647700" h="67309">
                  <a:moveTo>
                    <a:pt x="56388" y="0"/>
                  </a:moveTo>
                  <a:lnTo>
                    <a:pt x="0" y="0"/>
                  </a:lnTo>
                  <a:lnTo>
                    <a:pt x="0" y="2921"/>
                  </a:lnTo>
                  <a:lnTo>
                    <a:pt x="6985" y="4470"/>
                  </a:lnTo>
                  <a:lnTo>
                    <a:pt x="6985" y="48666"/>
                  </a:lnTo>
                  <a:lnTo>
                    <a:pt x="0" y="50215"/>
                  </a:lnTo>
                  <a:lnTo>
                    <a:pt x="0" y="53136"/>
                  </a:lnTo>
                  <a:lnTo>
                    <a:pt x="24384" y="53136"/>
                  </a:lnTo>
                  <a:lnTo>
                    <a:pt x="24384" y="50215"/>
                  </a:lnTo>
                  <a:lnTo>
                    <a:pt x="17526" y="48666"/>
                  </a:lnTo>
                  <a:lnTo>
                    <a:pt x="17526" y="5156"/>
                  </a:lnTo>
                  <a:lnTo>
                    <a:pt x="38227" y="5156"/>
                  </a:lnTo>
                  <a:lnTo>
                    <a:pt x="38227" y="48666"/>
                  </a:lnTo>
                  <a:lnTo>
                    <a:pt x="31369" y="50215"/>
                  </a:lnTo>
                  <a:lnTo>
                    <a:pt x="31369" y="53136"/>
                  </a:lnTo>
                  <a:lnTo>
                    <a:pt x="56388" y="53136"/>
                  </a:lnTo>
                  <a:lnTo>
                    <a:pt x="56388" y="50215"/>
                  </a:lnTo>
                  <a:lnTo>
                    <a:pt x="49403" y="48666"/>
                  </a:lnTo>
                  <a:lnTo>
                    <a:pt x="49403" y="4470"/>
                  </a:lnTo>
                  <a:lnTo>
                    <a:pt x="56388" y="2921"/>
                  </a:lnTo>
                  <a:lnTo>
                    <a:pt x="56388" y="0"/>
                  </a:lnTo>
                  <a:close/>
                </a:path>
                <a:path w="647700" h="67309">
                  <a:moveTo>
                    <a:pt x="105156" y="4470"/>
                  </a:moveTo>
                  <a:lnTo>
                    <a:pt x="103886" y="3606"/>
                  </a:lnTo>
                  <a:lnTo>
                    <a:pt x="98806" y="0"/>
                  </a:lnTo>
                  <a:lnTo>
                    <a:pt x="94615" y="0"/>
                  </a:lnTo>
                  <a:lnTo>
                    <a:pt x="94615" y="8763"/>
                  </a:lnTo>
                  <a:lnTo>
                    <a:pt x="94615" y="21158"/>
                  </a:lnTo>
                  <a:lnTo>
                    <a:pt x="93218" y="26136"/>
                  </a:lnTo>
                  <a:lnTo>
                    <a:pt x="88900" y="27686"/>
                  </a:lnTo>
                  <a:lnTo>
                    <a:pt x="82550" y="27686"/>
                  </a:lnTo>
                  <a:lnTo>
                    <a:pt x="82550" y="3606"/>
                  </a:lnTo>
                  <a:lnTo>
                    <a:pt x="87503" y="3606"/>
                  </a:lnTo>
                  <a:lnTo>
                    <a:pt x="88900" y="4470"/>
                  </a:lnTo>
                  <a:lnTo>
                    <a:pt x="91694" y="5156"/>
                  </a:lnTo>
                  <a:lnTo>
                    <a:pt x="94615" y="8763"/>
                  </a:lnTo>
                  <a:lnTo>
                    <a:pt x="94615" y="0"/>
                  </a:lnTo>
                  <a:lnTo>
                    <a:pt x="65532" y="0"/>
                  </a:lnTo>
                  <a:lnTo>
                    <a:pt x="65532" y="2921"/>
                  </a:lnTo>
                  <a:lnTo>
                    <a:pt x="71882" y="4470"/>
                  </a:lnTo>
                  <a:lnTo>
                    <a:pt x="71882" y="48666"/>
                  </a:lnTo>
                  <a:lnTo>
                    <a:pt x="65532" y="50215"/>
                  </a:lnTo>
                  <a:lnTo>
                    <a:pt x="65532" y="53136"/>
                  </a:lnTo>
                  <a:lnTo>
                    <a:pt x="91694" y="53136"/>
                  </a:lnTo>
                  <a:lnTo>
                    <a:pt x="91694" y="50215"/>
                  </a:lnTo>
                  <a:lnTo>
                    <a:pt x="88900" y="49530"/>
                  </a:lnTo>
                  <a:lnTo>
                    <a:pt x="82550" y="48666"/>
                  </a:lnTo>
                  <a:lnTo>
                    <a:pt x="82550" y="30607"/>
                  </a:lnTo>
                  <a:lnTo>
                    <a:pt x="88900" y="30607"/>
                  </a:lnTo>
                  <a:lnTo>
                    <a:pt x="99568" y="29921"/>
                  </a:lnTo>
                  <a:lnTo>
                    <a:pt x="101981" y="27686"/>
                  </a:lnTo>
                  <a:lnTo>
                    <a:pt x="105156" y="24765"/>
                  </a:lnTo>
                  <a:lnTo>
                    <a:pt x="105156" y="4470"/>
                  </a:lnTo>
                  <a:close/>
                </a:path>
                <a:path w="647700" h="67309">
                  <a:moveTo>
                    <a:pt x="167640" y="26149"/>
                  </a:moveTo>
                  <a:lnTo>
                    <a:pt x="165989" y="14935"/>
                  </a:lnTo>
                  <a:lnTo>
                    <a:pt x="161036" y="6731"/>
                  </a:lnTo>
                  <a:lnTo>
                    <a:pt x="155829" y="3467"/>
                  </a:lnTo>
                  <a:lnTo>
                    <a:pt x="155829" y="28333"/>
                  </a:lnTo>
                  <a:lnTo>
                    <a:pt x="155067" y="36220"/>
                  </a:lnTo>
                  <a:lnTo>
                    <a:pt x="152527" y="43281"/>
                  </a:lnTo>
                  <a:lnTo>
                    <a:pt x="148209" y="48361"/>
                  </a:lnTo>
                  <a:lnTo>
                    <a:pt x="141986" y="50292"/>
                  </a:lnTo>
                  <a:lnTo>
                    <a:pt x="141351" y="50292"/>
                  </a:lnTo>
                  <a:lnTo>
                    <a:pt x="127635" y="24815"/>
                  </a:lnTo>
                  <a:lnTo>
                    <a:pt x="128638" y="14935"/>
                  </a:lnTo>
                  <a:lnTo>
                    <a:pt x="131445" y="8229"/>
                  </a:lnTo>
                  <a:lnTo>
                    <a:pt x="135763" y="4381"/>
                  </a:lnTo>
                  <a:lnTo>
                    <a:pt x="141351" y="2844"/>
                  </a:lnTo>
                  <a:lnTo>
                    <a:pt x="147066" y="4622"/>
                  </a:lnTo>
                  <a:lnTo>
                    <a:pt x="151638" y="9182"/>
                  </a:lnTo>
                  <a:lnTo>
                    <a:pt x="154686" y="16954"/>
                  </a:lnTo>
                  <a:lnTo>
                    <a:pt x="155829" y="28333"/>
                  </a:lnTo>
                  <a:lnTo>
                    <a:pt x="155829" y="3467"/>
                  </a:lnTo>
                  <a:lnTo>
                    <a:pt x="154813" y="2844"/>
                  </a:lnTo>
                  <a:lnTo>
                    <a:pt x="153035" y="1701"/>
                  </a:lnTo>
                  <a:lnTo>
                    <a:pt x="141986" y="0"/>
                  </a:lnTo>
                  <a:lnTo>
                    <a:pt x="141351" y="0"/>
                  </a:lnTo>
                  <a:lnTo>
                    <a:pt x="130429" y="1701"/>
                  </a:lnTo>
                  <a:lnTo>
                    <a:pt x="122428" y="6731"/>
                  </a:lnTo>
                  <a:lnTo>
                    <a:pt x="117475" y="14935"/>
                  </a:lnTo>
                  <a:lnTo>
                    <a:pt x="115824" y="26149"/>
                  </a:lnTo>
                  <a:lnTo>
                    <a:pt x="117475" y="37871"/>
                  </a:lnTo>
                  <a:lnTo>
                    <a:pt x="122428" y="46316"/>
                  </a:lnTo>
                  <a:lnTo>
                    <a:pt x="130429" y="51435"/>
                  </a:lnTo>
                  <a:lnTo>
                    <a:pt x="141351" y="53136"/>
                  </a:lnTo>
                  <a:lnTo>
                    <a:pt x="141986" y="53136"/>
                  </a:lnTo>
                  <a:lnTo>
                    <a:pt x="152781" y="51435"/>
                  </a:lnTo>
                  <a:lnTo>
                    <a:pt x="154559" y="50292"/>
                  </a:lnTo>
                  <a:lnTo>
                    <a:pt x="160782" y="46316"/>
                  </a:lnTo>
                  <a:lnTo>
                    <a:pt x="165862" y="37871"/>
                  </a:lnTo>
                  <a:lnTo>
                    <a:pt x="167640" y="26149"/>
                  </a:lnTo>
                  <a:close/>
                </a:path>
                <a:path w="647700" h="67309">
                  <a:moveTo>
                    <a:pt x="227076" y="40398"/>
                  </a:moveTo>
                  <a:lnTo>
                    <a:pt x="225679" y="40398"/>
                  </a:lnTo>
                  <a:lnTo>
                    <a:pt x="223647" y="46774"/>
                  </a:lnTo>
                  <a:lnTo>
                    <a:pt x="216662" y="49618"/>
                  </a:lnTo>
                  <a:lnTo>
                    <a:pt x="210566" y="49618"/>
                  </a:lnTo>
                  <a:lnTo>
                    <a:pt x="202438" y="47561"/>
                  </a:lnTo>
                  <a:lnTo>
                    <a:pt x="196469" y="42164"/>
                  </a:lnTo>
                  <a:lnTo>
                    <a:pt x="192786" y="34632"/>
                  </a:lnTo>
                  <a:lnTo>
                    <a:pt x="191516" y="26149"/>
                  </a:lnTo>
                  <a:lnTo>
                    <a:pt x="192659" y="17246"/>
                  </a:lnTo>
                  <a:lnTo>
                    <a:pt x="195834" y="10058"/>
                  </a:lnTo>
                  <a:lnTo>
                    <a:pt x="200914" y="5257"/>
                  </a:lnTo>
                  <a:lnTo>
                    <a:pt x="207772" y="3517"/>
                  </a:lnTo>
                  <a:lnTo>
                    <a:pt x="216027" y="3517"/>
                  </a:lnTo>
                  <a:lnTo>
                    <a:pt x="221615" y="8547"/>
                  </a:lnTo>
                  <a:lnTo>
                    <a:pt x="222885" y="16929"/>
                  </a:lnTo>
                  <a:lnTo>
                    <a:pt x="225679" y="16929"/>
                  </a:lnTo>
                  <a:lnTo>
                    <a:pt x="225679" y="2844"/>
                  </a:lnTo>
                  <a:lnTo>
                    <a:pt x="222250" y="2844"/>
                  </a:lnTo>
                  <a:lnTo>
                    <a:pt x="217551" y="1346"/>
                  </a:lnTo>
                  <a:lnTo>
                    <a:pt x="212090" y="0"/>
                  </a:lnTo>
                  <a:lnTo>
                    <a:pt x="206502" y="0"/>
                  </a:lnTo>
                  <a:lnTo>
                    <a:pt x="196215" y="1524"/>
                  </a:lnTo>
                  <a:lnTo>
                    <a:pt x="187833" y="6146"/>
                  </a:lnTo>
                  <a:lnTo>
                    <a:pt x="181991" y="14084"/>
                  </a:lnTo>
                  <a:lnTo>
                    <a:pt x="179832" y="25476"/>
                  </a:lnTo>
                  <a:lnTo>
                    <a:pt x="181737" y="37020"/>
                  </a:lnTo>
                  <a:lnTo>
                    <a:pt x="187325" y="45720"/>
                  </a:lnTo>
                  <a:lnTo>
                    <a:pt x="195707" y="51231"/>
                  </a:lnTo>
                  <a:lnTo>
                    <a:pt x="206502" y="53136"/>
                  </a:lnTo>
                  <a:lnTo>
                    <a:pt x="218186" y="53136"/>
                  </a:lnTo>
                  <a:lnTo>
                    <a:pt x="222250" y="50292"/>
                  </a:lnTo>
                  <a:lnTo>
                    <a:pt x="227076" y="48120"/>
                  </a:lnTo>
                  <a:lnTo>
                    <a:pt x="227076" y="40398"/>
                  </a:lnTo>
                  <a:close/>
                </a:path>
                <a:path w="647700" h="67309">
                  <a:moveTo>
                    <a:pt x="278892" y="29921"/>
                  </a:moveTo>
                  <a:lnTo>
                    <a:pt x="275209" y="27000"/>
                  </a:lnTo>
                  <a:lnTo>
                    <a:pt x="274066" y="26136"/>
                  </a:lnTo>
                  <a:lnTo>
                    <a:pt x="268478" y="25666"/>
                  </a:lnTo>
                  <a:lnTo>
                    <a:pt x="268478" y="32664"/>
                  </a:lnTo>
                  <a:lnTo>
                    <a:pt x="268478" y="45059"/>
                  </a:lnTo>
                  <a:lnTo>
                    <a:pt x="265938" y="49530"/>
                  </a:lnTo>
                  <a:lnTo>
                    <a:pt x="257683" y="49530"/>
                  </a:lnTo>
                  <a:lnTo>
                    <a:pt x="255524" y="47980"/>
                  </a:lnTo>
                  <a:lnTo>
                    <a:pt x="254254" y="46596"/>
                  </a:lnTo>
                  <a:lnTo>
                    <a:pt x="254254" y="27000"/>
                  </a:lnTo>
                  <a:lnTo>
                    <a:pt x="260477" y="27000"/>
                  </a:lnTo>
                  <a:lnTo>
                    <a:pt x="265938" y="28384"/>
                  </a:lnTo>
                  <a:lnTo>
                    <a:pt x="268478" y="32664"/>
                  </a:lnTo>
                  <a:lnTo>
                    <a:pt x="268478" y="25666"/>
                  </a:lnTo>
                  <a:lnTo>
                    <a:pt x="265938" y="25450"/>
                  </a:lnTo>
                  <a:lnTo>
                    <a:pt x="265938" y="24765"/>
                  </a:lnTo>
                  <a:lnTo>
                    <a:pt x="268986" y="24079"/>
                  </a:lnTo>
                  <a:lnTo>
                    <a:pt x="272034" y="23393"/>
                  </a:lnTo>
                  <a:lnTo>
                    <a:pt x="276733" y="18910"/>
                  </a:lnTo>
                  <a:lnTo>
                    <a:pt x="276733" y="3606"/>
                  </a:lnTo>
                  <a:lnTo>
                    <a:pt x="270002" y="0"/>
                  </a:lnTo>
                  <a:lnTo>
                    <a:pt x="265938" y="0"/>
                  </a:lnTo>
                  <a:lnTo>
                    <a:pt x="265938" y="8089"/>
                  </a:lnTo>
                  <a:lnTo>
                    <a:pt x="265938" y="18237"/>
                  </a:lnTo>
                  <a:lnTo>
                    <a:pt x="264414" y="22529"/>
                  </a:lnTo>
                  <a:lnTo>
                    <a:pt x="260477" y="23393"/>
                  </a:lnTo>
                  <a:lnTo>
                    <a:pt x="259588" y="23393"/>
                  </a:lnTo>
                  <a:lnTo>
                    <a:pt x="258953" y="24079"/>
                  </a:lnTo>
                  <a:lnTo>
                    <a:pt x="254254" y="24079"/>
                  </a:lnTo>
                  <a:lnTo>
                    <a:pt x="254254" y="3606"/>
                  </a:lnTo>
                  <a:lnTo>
                    <a:pt x="258318" y="3606"/>
                  </a:lnTo>
                  <a:lnTo>
                    <a:pt x="260477" y="4470"/>
                  </a:lnTo>
                  <a:lnTo>
                    <a:pt x="263779" y="5156"/>
                  </a:lnTo>
                  <a:lnTo>
                    <a:pt x="265938" y="8089"/>
                  </a:lnTo>
                  <a:lnTo>
                    <a:pt x="265938" y="0"/>
                  </a:lnTo>
                  <a:lnTo>
                    <a:pt x="237744" y="0"/>
                  </a:lnTo>
                  <a:lnTo>
                    <a:pt x="237744" y="2921"/>
                  </a:lnTo>
                  <a:lnTo>
                    <a:pt x="243840" y="4470"/>
                  </a:lnTo>
                  <a:lnTo>
                    <a:pt x="243840" y="48666"/>
                  </a:lnTo>
                  <a:lnTo>
                    <a:pt x="237744" y="50215"/>
                  </a:lnTo>
                  <a:lnTo>
                    <a:pt x="237744" y="53136"/>
                  </a:lnTo>
                  <a:lnTo>
                    <a:pt x="271272" y="53136"/>
                  </a:lnTo>
                  <a:lnTo>
                    <a:pt x="276593" y="49530"/>
                  </a:lnTo>
                  <a:lnTo>
                    <a:pt x="278892" y="47980"/>
                  </a:lnTo>
                  <a:lnTo>
                    <a:pt x="278892" y="29921"/>
                  </a:lnTo>
                  <a:close/>
                </a:path>
                <a:path w="647700" h="67309">
                  <a:moveTo>
                    <a:pt x="329184" y="37833"/>
                  </a:moveTo>
                  <a:lnTo>
                    <a:pt x="326390" y="37833"/>
                  </a:lnTo>
                  <a:lnTo>
                    <a:pt x="323088" y="47980"/>
                  </a:lnTo>
                  <a:lnTo>
                    <a:pt x="307340" y="47980"/>
                  </a:lnTo>
                  <a:lnTo>
                    <a:pt x="307340" y="27000"/>
                  </a:lnTo>
                  <a:lnTo>
                    <a:pt x="316103" y="27000"/>
                  </a:lnTo>
                  <a:lnTo>
                    <a:pt x="318262" y="34226"/>
                  </a:lnTo>
                  <a:lnTo>
                    <a:pt x="320929" y="34226"/>
                  </a:lnTo>
                  <a:lnTo>
                    <a:pt x="320294" y="31305"/>
                  </a:lnTo>
                  <a:lnTo>
                    <a:pt x="320294" y="18910"/>
                  </a:lnTo>
                  <a:lnTo>
                    <a:pt x="320929" y="15989"/>
                  </a:lnTo>
                  <a:lnTo>
                    <a:pt x="318262" y="15989"/>
                  </a:lnTo>
                  <a:lnTo>
                    <a:pt x="316103" y="23393"/>
                  </a:lnTo>
                  <a:lnTo>
                    <a:pt x="307340" y="23393"/>
                  </a:lnTo>
                  <a:lnTo>
                    <a:pt x="307340" y="5156"/>
                  </a:lnTo>
                  <a:lnTo>
                    <a:pt x="322326" y="5156"/>
                  </a:lnTo>
                  <a:lnTo>
                    <a:pt x="324358" y="13931"/>
                  </a:lnTo>
                  <a:lnTo>
                    <a:pt x="327152" y="13931"/>
                  </a:lnTo>
                  <a:lnTo>
                    <a:pt x="326390" y="0"/>
                  </a:lnTo>
                  <a:lnTo>
                    <a:pt x="291084" y="0"/>
                  </a:lnTo>
                  <a:lnTo>
                    <a:pt x="291084" y="2921"/>
                  </a:lnTo>
                  <a:lnTo>
                    <a:pt x="297180" y="4470"/>
                  </a:lnTo>
                  <a:lnTo>
                    <a:pt x="297180" y="48666"/>
                  </a:lnTo>
                  <a:lnTo>
                    <a:pt x="291084" y="50215"/>
                  </a:lnTo>
                  <a:lnTo>
                    <a:pt x="291084" y="53136"/>
                  </a:lnTo>
                  <a:lnTo>
                    <a:pt x="327152" y="53136"/>
                  </a:lnTo>
                  <a:lnTo>
                    <a:pt x="329184" y="37833"/>
                  </a:lnTo>
                  <a:close/>
                </a:path>
                <a:path w="647700" h="67309">
                  <a:moveTo>
                    <a:pt x="420624" y="47498"/>
                  </a:moveTo>
                  <a:lnTo>
                    <a:pt x="412242" y="47498"/>
                  </a:lnTo>
                  <a:lnTo>
                    <a:pt x="412242" y="4368"/>
                  </a:lnTo>
                  <a:lnTo>
                    <a:pt x="419862" y="2844"/>
                  </a:lnTo>
                  <a:lnTo>
                    <a:pt x="419862" y="0"/>
                  </a:lnTo>
                  <a:lnTo>
                    <a:pt x="394970" y="0"/>
                  </a:lnTo>
                  <a:lnTo>
                    <a:pt x="394970" y="2844"/>
                  </a:lnTo>
                  <a:lnTo>
                    <a:pt x="401828" y="4368"/>
                  </a:lnTo>
                  <a:lnTo>
                    <a:pt x="401828" y="47498"/>
                  </a:lnTo>
                  <a:lnTo>
                    <a:pt x="384683" y="47498"/>
                  </a:lnTo>
                  <a:lnTo>
                    <a:pt x="384683" y="4368"/>
                  </a:lnTo>
                  <a:lnTo>
                    <a:pt x="391541" y="2844"/>
                  </a:lnTo>
                  <a:lnTo>
                    <a:pt x="391541" y="0"/>
                  </a:lnTo>
                  <a:lnTo>
                    <a:pt x="367411" y="0"/>
                  </a:lnTo>
                  <a:lnTo>
                    <a:pt x="367411" y="2844"/>
                  </a:lnTo>
                  <a:lnTo>
                    <a:pt x="374269" y="4368"/>
                  </a:lnTo>
                  <a:lnTo>
                    <a:pt x="374269" y="47498"/>
                  </a:lnTo>
                  <a:lnTo>
                    <a:pt x="357124" y="47498"/>
                  </a:lnTo>
                  <a:lnTo>
                    <a:pt x="357124" y="4368"/>
                  </a:lnTo>
                  <a:lnTo>
                    <a:pt x="363982" y="2844"/>
                  </a:lnTo>
                  <a:lnTo>
                    <a:pt x="363982" y="0"/>
                  </a:lnTo>
                  <a:lnTo>
                    <a:pt x="339852" y="0"/>
                  </a:lnTo>
                  <a:lnTo>
                    <a:pt x="339852" y="2844"/>
                  </a:lnTo>
                  <a:lnTo>
                    <a:pt x="346710" y="4368"/>
                  </a:lnTo>
                  <a:lnTo>
                    <a:pt x="346710" y="47498"/>
                  </a:lnTo>
                  <a:lnTo>
                    <a:pt x="339852" y="49009"/>
                  </a:lnTo>
                  <a:lnTo>
                    <a:pt x="339852" y="51866"/>
                  </a:lnTo>
                  <a:lnTo>
                    <a:pt x="414401" y="51866"/>
                  </a:lnTo>
                  <a:lnTo>
                    <a:pt x="414401" y="66802"/>
                  </a:lnTo>
                  <a:lnTo>
                    <a:pt x="417195" y="66802"/>
                  </a:lnTo>
                  <a:lnTo>
                    <a:pt x="420624" y="47498"/>
                  </a:lnTo>
                  <a:close/>
                </a:path>
                <a:path w="647700" h="67309">
                  <a:moveTo>
                    <a:pt x="467868" y="37833"/>
                  </a:moveTo>
                  <a:lnTo>
                    <a:pt x="465836" y="37833"/>
                  </a:lnTo>
                  <a:lnTo>
                    <a:pt x="461772" y="47980"/>
                  </a:lnTo>
                  <a:lnTo>
                    <a:pt x="446151" y="47980"/>
                  </a:lnTo>
                  <a:lnTo>
                    <a:pt x="446151" y="27000"/>
                  </a:lnTo>
                  <a:lnTo>
                    <a:pt x="455041" y="27000"/>
                  </a:lnTo>
                  <a:lnTo>
                    <a:pt x="457073" y="34226"/>
                  </a:lnTo>
                  <a:lnTo>
                    <a:pt x="459613" y="34226"/>
                  </a:lnTo>
                  <a:lnTo>
                    <a:pt x="459613" y="31305"/>
                  </a:lnTo>
                  <a:lnTo>
                    <a:pt x="458978" y="28384"/>
                  </a:lnTo>
                  <a:lnTo>
                    <a:pt x="458978" y="21831"/>
                  </a:lnTo>
                  <a:lnTo>
                    <a:pt x="459613" y="18910"/>
                  </a:lnTo>
                  <a:lnTo>
                    <a:pt x="459613" y="15989"/>
                  </a:lnTo>
                  <a:lnTo>
                    <a:pt x="457708" y="15989"/>
                  </a:lnTo>
                  <a:lnTo>
                    <a:pt x="455041" y="23393"/>
                  </a:lnTo>
                  <a:lnTo>
                    <a:pt x="446151" y="23393"/>
                  </a:lnTo>
                  <a:lnTo>
                    <a:pt x="446151" y="5156"/>
                  </a:lnTo>
                  <a:lnTo>
                    <a:pt x="461137" y="5156"/>
                  </a:lnTo>
                  <a:lnTo>
                    <a:pt x="463169" y="13931"/>
                  </a:lnTo>
                  <a:lnTo>
                    <a:pt x="465836" y="13931"/>
                  </a:lnTo>
                  <a:lnTo>
                    <a:pt x="465074" y="0"/>
                  </a:lnTo>
                  <a:lnTo>
                    <a:pt x="429768" y="0"/>
                  </a:lnTo>
                  <a:lnTo>
                    <a:pt x="429768" y="2921"/>
                  </a:lnTo>
                  <a:lnTo>
                    <a:pt x="435864" y="4470"/>
                  </a:lnTo>
                  <a:lnTo>
                    <a:pt x="435864" y="48666"/>
                  </a:lnTo>
                  <a:lnTo>
                    <a:pt x="429768" y="50215"/>
                  </a:lnTo>
                  <a:lnTo>
                    <a:pt x="429768" y="53136"/>
                  </a:lnTo>
                  <a:lnTo>
                    <a:pt x="466598" y="53136"/>
                  </a:lnTo>
                  <a:lnTo>
                    <a:pt x="467868" y="37833"/>
                  </a:lnTo>
                  <a:close/>
                </a:path>
                <a:path w="647700" h="67309">
                  <a:moveTo>
                    <a:pt x="534924" y="0"/>
                  </a:moveTo>
                  <a:lnTo>
                    <a:pt x="509905" y="0"/>
                  </a:lnTo>
                  <a:lnTo>
                    <a:pt x="509905" y="2921"/>
                  </a:lnTo>
                  <a:lnTo>
                    <a:pt x="517398" y="4470"/>
                  </a:lnTo>
                  <a:lnTo>
                    <a:pt x="517398" y="23393"/>
                  </a:lnTo>
                  <a:lnTo>
                    <a:pt x="495808" y="23393"/>
                  </a:lnTo>
                  <a:lnTo>
                    <a:pt x="495808" y="4470"/>
                  </a:lnTo>
                  <a:lnTo>
                    <a:pt x="503555" y="2921"/>
                  </a:lnTo>
                  <a:lnTo>
                    <a:pt x="503555" y="0"/>
                  </a:lnTo>
                  <a:lnTo>
                    <a:pt x="478536" y="0"/>
                  </a:lnTo>
                  <a:lnTo>
                    <a:pt x="478536" y="2921"/>
                  </a:lnTo>
                  <a:lnTo>
                    <a:pt x="485521" y="4470"/>
                  </a:lnTo>
                  <a:lnTo>
                    <a:pt x="485521" y="48666"/>
                  </a:lnTo>
                  <a:lnTo>
                    <a:pt x="478536" y="50215"/>
                  </a:lnTo>
                  <a:lnTo>
                    <a:pt x="478536" y="53136"/>
                  </a:lnTo>
                  <a:lnTo>
                    <a:pt x="503555" y="53136"/>
                  </a:lnTo>
                  <a:lnTo>
                    <a:pt x="503555" y="50215"/>
                  </a:lnTo>
                  <a:lnTo>
                    <a:pt x="495808" y="48666"/>
                  </a:lnTo>
                  <a:lnTo>
                    <a:pt x="495808" y="27686"/>
                  </a:lnTo>
                  <a:lnTo>
                    <a:pt x="517398" y="27686"/>
                  </a:lnTo>
                  <a:lnTo>
                    <a:pt x="517398" y="48666"/>
                  </a:lnTo>
                  <a:lnTo>
                    <a:pt x="509905" y="50215"/>
                  </a:lnTo>
                  <a:lnTo>
                    <a:pt x="509905" y="53136"/>
                  </a:lnTo>
                  <a:lnTo>
                    <a:pt x="534924" y="53136"/>
                  </a:lnTo>
                  <a:lnTo>
                    <a:pt x="534924" y="50215"/>
                  </a:lnTo>
                  <a:lnTo>
                    <a:pt x="527939" y="48666"/>
                  </a:lnTo>
                  <a:lnTo>
                    <a:pt x="527939" y="4470"/>
                  </a:lnTo>
                  <a:lnTo>
                    <a:pt x="534924" y="2921"/>
                  </a:lnTo>
                  <a:lnTo>
                    <a:pt x="534924" y="0"/>
                  </a:lnTo>
                  <a:close/>
                </a:path>
                <a:path w="647700" h="67309">
                  <a:moveTo>
                    <a:pt x="600456" y="0"/>
                  </a:moveTo>
                  <a:lnTo>
                    <a:pt x="575437" y="0"/>
                  </a:lnTo>
                  <a:lnTo>
                    <a:pt x="575437" y="2921"/>
                  </a:lnTo>
                  <a:lnTo>
                    <a:pt x="583184" y="4470"/>
                  </a:lnTo>
                  <a:lnTo>
                    <a:pt x="583184" y="5156"/>
                  </a:lnTo>
                  <a:lnTo>
                    <a:pt x="561594" y="40754"/>
                  </a:lnTo>
                  <a:lnTo>
                    <a:pt x="561594" y="4470"/>
                  </a:lnTo>
                  <a:lnTo>
                    <a:pt x="569087" y="2921"/>
                  </a:lnTo>
                  <a:lnTo>
                    <a:pt x="569087" y="0"/>
                  </a:lnTo>
                  <a:lnTo>
                    <a:pt x="544068" y="0"/>
                  </a:lnTo>
                  <a:lnTo>
                    <a:pt x="544068" y="2921"/>
                  </a:lnTo>
                  <a:lnTo>
                    <a:pt x="551053" y="4470"/>
                  </a:lnTo>
                  <a:lnTo>
                    <a:pt x="551053" y="48666"/>
                  </a:lnTo>
                  <a:lnTo>
                    <a:pt x="544068" y="50215"/>
                  </a:lnTo>
                  <a:lnTo>
                    <a:pt x="544068" y="53136"/>
                  </a:lnTo>
                  <a:lnTo>
                    <a:pt x="569087" y="53136"/>
                  </a:lnTo>
                  <a:lnTo>
                    <a:pt x="569087" y="50215"/>
                  </a:lnTo>
                  <a:lnTo>
                    <a:pt x="561594" y="48666"/>
                  </a:lnTo>
                  <a:lnTo>
                    <a:pt x="561594" y="47980"/>
                  </a:lnTo>
                  <a:lnTo>
                    <a:pt x="583184" y="12382"/>
                  </a:lnTo>
                  <a:lnTo>
                    <a:pt x="583184" y="48666"/>
                  </a:lnTo>
                  <a:lnTo>
                    <a:pt x="575437" y="50215"/>
                  </a:lnTo>
                  <a:lnTo>
                    <a:pt x="575437" y="53136"/>
                  </a:lnTo>
                  <a:lnTo>
                    <a:pt x="600456" y="53136"/>
                  </a:lnTo>
                  <a:lnTo>
                    <a:pt x="600456" y="50215"/>
                  </a:lnTo>
                  <a:lnTo>
                    <a:pt x="593471" y="48666"/>
                  </a:lnTo>
                  <a:lnTo>
                    <a:pt x="593471" y="4470"/>
                  </a:lnTo>
                  <a:lnTo>
                    <a:pt x="600456" y="2921"/>
                  </a:lnTo>
                  <a:lnTo>
                    <a:pt x="600456" y="0"/>
                  </a:lnTo>
                  <a:close/>
                </a:path>
                <a:path w="647700" h="67309">
                  <a:moveTo>
                    <a:pt x="647700" y="37833"/>
                  </a:moveTo>
                  <a:lnTo>
                    <a:pt x="645033" y="37833"/>
                  </a:lnTo>
                  <a:lnTo>
                    <a:pt x="640842" y="47980"/>
                  </a:lnTo>
                  <a:lnTo>
                    <a:pt x="625475" y="47980"/>
                  </a:lnTo>
                  <a:lnTo>
                    <a:pt x="625475" y="27000"/>
                  </a:lnTo>
                  <a:lnTo>
                    <a:pt x="634492" y="27000"/>
                  </a:lnTo>
                  <a:lnTo>
                    <a:pt x="636651" y="34226"/>
                  </a:lnTo>
                  <a:lnTo>
                    <a:pt x="638810" y="34226"/>
                  </a:lnTo>
                  <a:lnTo>
                    <a:pt x="638810" y="15989"/>
                  </a:lnTo>
                  <a:lnTo>
                    <a:pt x="636651" y="15989"/>
                  </a:lnTo>
                  <a:lnTo>
                    <a:pt x="634492" y="23393"/>
                  </a:lnTo>
                  <a:lnTo>
                    <a:pt x="625475" y="23393"/>
                  </a:lnTo>
                  <a:lnTo>
                    <a:pt x="625475" y="5156"/>
                  </a:lnTo>
                  <a:lnTo>
                    <a:pt x="640080" y="5156"/>
                  </a:lnTo>
                  <a:lnTo>
                    <a:pt x="642874" y="13931"/>
                  </a:lnTo>
                  <a:lnTo>
                    <a:pt x="645033" y="13931"/>
                  </a:lnTo>
                  <a:lnTo>
                    <a:pt x="645033" y="0"/>
                  </a:lnTo>
                  <a:lnTo>
                    <a:pt x="608076" y="0"/>
                  </a:lnTo>
                  <a:lnTo>
                    <a:pt x="608076" y="2921"/>
                  </a:lnTo>
                  <a:lnTo>
                    <a:pt x="615188" y="4470"/>
                  </a:lnTo>
                  <a:lnTo>
                    <a:pt x="615188" y="48666"/>
                  </a:lnTo>
                  <a:lnTo>
                    <a:pt x="608076" y="50215"/>
                  </a:lnTo>
                  <a:lnTo>
                    <a:pt x="608076" y="53136"/>
                  </a:lnTo>
                  <a:lnTo>
                    <a:pt x="645668" y="53136"/>
                  </a:lnTo>
                  <a:lnTo>
                    <a:pt x="647700" y="37833"/>
                  </a:lnTo>
                  <a:close/>
                </a:path>
              </a:pathLst>
            </a:custGeom>
            <a:solidFill>
              <a:srgbClr val="2946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2743" y="6501384"/>
              <a:ext cx="103631" cy="13106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948171" y="1767839"/>
            <a:ext cx="399415" cy="4186554"/>
            <a:chOff x="5948171" y="1767839"/>
            <a:chExt cx="399415" cy="4186554"/>
          </a:xfrm>
        </p:grpSpPr>
        <p:sp>
          <p:nvSpPr>
            <p:cNvPr id="9" name="object 9"/>
            <p:cNvSpPr/>
            <p:nvPr/>
          </p:nvSpPr>
          <p:spPr>
            <a:xfrm>
              <a:off x="5952743" y="1772411"/>
              <a:ext cx="390525" cy="4177665"/>
            </a:xfrm>
            <a:custGeom>
              <a:avLst/>
              <a:gdLst/>
              <a:ahLst/>
              <a:cxnLst/>
              <a:rect l="l" t="t" r="r" b="b"/>
              <a:pathLst>
                <a:path w="390525" h="4177665">
                  <a:moveTo>
                    <a:pt x="0" y="0"/>
                  </a:moveTo>
                  <a:lnTo>
                    <a:pt x="0" y="4177284"/>
                  </a:lnTo>
                  <a:lnTo>
                    <a:pt x="390143" y="2088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52743" y="1772411"/>
              <a:ext cx="390525" cy="4177665"/>
            </a:xfrm>
            <a:custGeom>
              <a:avLst/>
              <a:gdLst/>
              <a:ahLst/>
              <a:cxnLst/>
              <a:rect l="l" t="t" r="r" b="b"/>
              <a:pathLst>
                <a:path w="390525" h="4177665">
                  <a:moveTo>
                    <a:pt x="0" y="0"/>
                  </a:moveTo>
                  <a:lnTo>
                    <a:pt x="390143" y="2088642"/>
                  </a:lnTo>
                  <a:lnTo>
                    <a:pt x="0" y="417728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52743" y="1772411"/>
              <a:ext cx="390525" cy="4177665"/>
            </a:xfrm>
            <a:custGeom>
              <a:avLst/>
              <a:gdLst/>
              <a:ahLst/>
              <a:cxnLst/>
              <a:rect l="l" t="t" r="r" b="b"/>
              <a:pathLst>
                <a:path w="390525" h="4177665">
                  <a:moveTo>
                    <a:pt x="0" y="0"/>
                  </a:moveTo>
                  <a:lnTo>
                    <a:pt x="0" y="4177284"/>
                  </a:lnTo>
                  <a:lnTo>
                    <a:pt x="390143" y="20886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B1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52743" y="1772411"/>
              <a:ext cx="390525" cy="4177665"/>
            </a:xfrm>
            <a:custGeom>
              <a:avLst/>
              <a:gdLst/>
              <a:ahLst/>
              <a:cxnLst/>
              <a:rect l="l" t="t" r="r" b="b"/>
              <a:pathLst>
                <a:path w="390525" h="4177665">
                  <a:moveTo>
                    <a:pt x="0" y="0"/>
                  </a:moveTo>
                  <a:lnTo>
                    <a:pt x="390143" y="2088642"/>
                  </a:lnTo>
                  <a:lnTo>
                    <a:pt x="0" y="4177284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B1B1B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3500" y="1720722"/>
            <a:ext cx="500761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262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0859C"/>
                </a:solidFill>
                <a:latin typeface="Calibri"/>
                <a:cs typeface="Calibri"/>
              </a:rPr>
              <a:t>Знание</a:t>
            </a:r>
            <a:r>
              <a:rPr sz="2400" b="1" spc="-7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0859C"/>
                </a:solidFill>
                <a:latin typeface="Calibri"/>
                <a:cs typeface="Calibri"/>
              </a:rPr>
              <a:t>научного</a:t>
            </a:r>
            <a:r>
              <a:rPr sz="2400" b="1" spc="-9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содержания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,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относящегося</a:t>
            </a:r>
            <a:r>
              <a:rPr sz="2400" spc="-6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к</a:t>
            </a:r>
            <a:r>
              <a:rPr sz="2400" spc="-7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различным</a:t>
            </a:r>
            <a:r>
              <a:rPr sz="2400" spc="-6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областям</a:t>
            </a:r>
            <a:r>
              <a:rPr sz="2400" spc="-7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: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биология,</a:t>
            </a:r>
            <a:r>
              <a:rPr sz="2400" spc="-8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география,</a:t>
            </a:r>
            <a:r>
              <a:rPr sz="2400" spc="-9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физика,</a:t>
            </a:r>
            <a:r>
              <a:rPr sz="2400" spc="-8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химия, астрономия.</a:t>
            </a:r>
            <a:endParaRPr sz="2400">
              <a:latin typeface="Calibri"/>
              <a:cs typeface="Calibri"/>
            </a:endParaRPr>
          </a:p>
          <a:p>
            <a:pPr marL="899160">
              <a:lnSpc>
                <a:spcPct val="100000"/>
              </a:lnSpc>
            </a:pP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Познавательный</a:t>
            </a:r>
            <a:r>
              <a:rPr sz="2400" b="1" spc="-7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уровень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500" y="3549777"/>
            <a:ext cx="557720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00"/>
              </a:spcBef>
              <a:buClr>
                <a:srgbClr val="2C3493"/>
              </a:buClr>
              <a:buAutoNum type="arabicPeriod"/>
              <a:tabLst>
                <a:tab pos="469265" algn="l"/>
              </a:tabLst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На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уровне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30859C"/>
                </a:solidFill>
                <a:latin typeface="Calibri"/>
                <a:cs typeface="Calibri"/>
              </a:rPr>
              <a:t>представлений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Clr>
                <a:srgbClr val="2C3493"/>
              </a:buClr>
              <a:buAutoNum type="arabicPeriod"/>
              <a:tabLst>
                <a:tab pos="469900" algn="l"/>
              </a:tabLst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В</a:t>
            </a:r>
            <a:r>
              <a:rPr sz="2400" spc="-7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качестве</a:t>
            </a:r>
            <a:r>
              <a:rPr sz="2400" spc="-7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пропедевтики,</a:t>
            </a:r>
            <a:r>
              <a:rPr sz="2400" spc="-4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30859C"/>
                </a:solidFill>
                <a:latin typeface="Calibri"/>
                <a:cs typeface="Calibri"/>
              </a:rPr>
              <a:t>соломки</a:t>
            </a:r>
            <a:r>
              <a:rPr sz="2400" b="1" i="1" spc="-5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81818"/>
                </a:solidFill>
                <a:latin typeface="Calibri"/>
                <a:cs typeface="Calibri"/>
              </a:rPr>
              <a:t>для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последующего</a:t>
            </a:r>
            <a:r>
              <a:rPr sz="2400" spc="-6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освоения</a:t>
            </a:r>
            <a:r>
              <a:rPr sz="2400" spc="-2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в</a:t>
            </a:r>
            <a:r>
              <a:rPr sz="2400" spc="-2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основной</a:t>
            </a:r>
            <a:endParaRPr sz="2400">
              <a:latin typeface="Calibri"/>
              <a:cs typeface="Calibri"/>
            </a:endParaRPr>
          </a:p>
          <a:p>
            <a:pPr marR="874394" algn="r">
              <a:lnSpc>
                <a:spcPct val="100000"/>
              </a:lnSpc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школе</a:t>
            </a:r>
            <a:r>
              <a:rPr sz="2400" spc="-3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блока</a:t>
            </a:r>
            <a:r>
              <a:rPr sz="2400" spc="-3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естественных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наук.</a:t>
            </a:r>
            <a:endParaRPr sz="2400">
              <a:latin typeface="Calibri"/>
              <a:cs typeface="Calibri"/>
            </a:endParaRPr>
          </a:p>
          <a:p>
            <a:pPr marL="456565" marR="950594" indent="-456565" algn="r">
              <a:lnSpc>
                <a:spcPct val="100000"/>
              </a:lnSpc>
              <a:buClr>
                <a:srgbClr val="2C3493"/>
              </a:buClr>
              <a:buAutoNum type="arabicPeriod" startAt="3"/>
              <a:tabLst>
                <a:tab pos="456565" algn="l"/>
              </a:tabLst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Обосновывать,</a:t>
            </a:r>
            <a:r>
              <a:rPr sz="2400" spc="-2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формулировать,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разрабатывать</a:t>
            </a:r>
            <a:r>
              <a:rPr sz="2400" spc="-2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последовательность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шагов,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ведущих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к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решению</a:t>
            </a:r>
            <a:r>
              <a:rPr sz="2400" spc="-2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проблемы.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84950" y="1720722"/>
            <a:ext cx="513270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27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30859C"/>
                </a:solidFill>
                <a:latin typeface="Calibri"/>
                <a:cs typeface="Calibri"/>
              </a:rPr>
              <a:t>Знание</a:t>
            </a:r>
            <a:r>
              <a:rPr sz="2400" b="1" spc="-9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0859C"/>
                </a:solidFill>
                <a:latin typeface="Calibri"/>
                <a:cs typeface="Calibri"/>
              </a:rPr>
              <a:t>разнообразных</a:t>
            </a:r>
            <a:r>
              <a:rPr sz="2400" b="1" spc="-10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методов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используемых</a:t>
            </a:r>
            <a:r>
              <a:rPr sz="2400" spc="-6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для</a:t>
            </a:r>
            <a:r>
              <a:rPr sz="2400" spc="-6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получения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научного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знания,</a:t>
            </a:r>
            <a:r>
              <a:rPr sz="2400" spc="-4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а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также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знание</a:t>
            </a:r>
            <a:r>
              <a:rPr sz="2400" spc="-3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стандартных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исследовательских</a:t>
            </a:r>
            <a:r>
              <a:rPr sz="2400" spc="-114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процедур.</a:t>
            </a:r>
            <a:endParaRPr sz="2400">
              <a:latin typeface="Calibri"/>
              <a:cs typeface="Calibri"/>
            </a:endParaRPr>
          </a:p>
          <a:p>
            <a:pPr marL="968375">
              <a:lnSpc>
                <a:spcPct val="100000"/>
              </a:lnSpc>
            </a:pP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Познавательный</a:t>
            </a:r>
            <a:r>
              <a:rPr sz="2400" b="1" spc="-7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уровень: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84950" y="3549777"/>
            <a:ext cx="5122545" cy="2952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100"/>
              </a:spcBef>
              <a:buClr>
                <a:srgbClr val="2C3493"/>
              </a:buClr>
              <a:buAutoNum type="arabicPeriod"/>
              <a:tabLst>
                <a:tab pos="527685" algn="l"/>
              </a:tabLst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Пошаговая</a:t>
            </a:r>
            <a:r>
              <a:rPr sz="2400" spc="-8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процедура</a:t>
            </a:r>
            <a:r>
              <a:rPr sz="2400" spc="-6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–</a:t>
            </a:r>
            <a:endParaRPr sz="2400" dirty="0">
              <a:latin typeface="Calibri"/>
              <a:cs typeface="Calibri"/>
            </a:endParaRPr>
          </a:p>
          <a:p>
            <a:pPr marL="527685" marR="381635">
              <a:lnSpc>
                <a:spcPct val="100000"/>
              </a:lnSpc>
            </a:pP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распознавать</a:t>
            </a:r>
            <a:r>
              <a:rPr sz="2400" b="1" spc="-4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факты,</a:t>
            </a:r>
            <a:r>
              <a:rPr sz="2400" spc="-4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термины,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понятия,</a:t>
            </a:r>
            <a:r>
              <a:rPr sz="2400" spc="-4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находить</a:t>
            </a:r>
            <a:r>
              <a:rPr sz="2400" spc="-3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информацию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на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графике,</a:t>
            </a:r>
            <a:r>
              <a:rPr sz="2400" spc="-4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в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таблице.</a:t>
            </a:r>
            <a:endParaRPr sz="2400" dirty="0">
              <a:latin typeface="Calibri"/>
              <a:cs typeface="Calibri"/>
            </a:endParaRPr>
          </a:p>
          <a:p>
            <a:pPr marL="527685" marR="234315" indent="-515620">
              <a:lnSpc>
                <a:spcPct val="100000"/>
              </a:lnSpc>
              <a:buClr>
                <a:srgbClr val="2C3493"/>
              </a:buClr>
              <a:buAutoNum type="arabicPeriod" startAt="2"/>
              <a:tabLst>
                <a:tab pos="527685" algn="l"/>
              </a:tabLst>
            </a:pP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Использование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понятий</a:t>
            </a:r>
            <a:r>
              <a:rPr sz="2400" spc="-4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181818"/>
                </a:solidFill>
                <a:latin typeface="Calibri"/>
                <a:cs typeface="Calibri"/>
              </a:rPr>
              <a:t>для </a:t>
            </a:r>
            <a:r>
              <a:rPr sz="2400" b="1" dirty="0">
                <a:solidFill>
                  <a:srgbClr val="30859C"/>
                </a:solidFill>
                <a:latin typeface="Calibri"/>
                <a:cs typeface="Calibri"/>
              </a:rPr>
              <a:t>описания</a:t>
            </a:r>
            <a:r>
              <a:rPr sz="2400" b="1" spc="-8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или</a:t>
            </a:r>
            <a:r>
              <a:rPr sz="2400" spc="-8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0859C"/>
                </a:solidFill>
                <a:latin typeface="Calibri"/>
                <a:cs typeface="Calibri"/>
              </a:rPr>
              <a:t>объяснения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природных</a:t>
            </a:r>
            <a:r>
              <a:rPr sz="2400" spc="-6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объектов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и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явлений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в</a:t>
            </a:r>
            <a:endParaRPr sz="2400" dirty="0">
              <a:latin typeface="Calibri"/>
              <a:cs typeface="Calibri"/>
            </a:endParaRPr>
          </a:p>
          <a:p>
            <a:pPr marL="52768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текстовой</a:t>
            </a:r>
            <a:r>
              <a:rPr sz="2400" spc="-5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или</a:t>
            </a:r>
            <a:r>
              <a:rPr sz="2400" spc="-5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81818"/>
                </a:solidFill>
                <a:latin typeface="Calibri"/>
                <a:cs typeface="Calibri"/>
              </a:rPr>
              <a:t>графической</a:t>
            </a:r>
            <a:r>
              <a:rPr sz="2400" spc="-70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81818"/>
                </a:solidFill>
                <a:latin typeface="Calibri"/>
                <a:cs typeface="Calibri"/>
              </a:rPr>
              <a:t>форме.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84950" y="6473444"/>
            <a:ext cx="2946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2C3493"/>
                </a:solidFill>
                <a:latin typeface="Calibri"/>
                <a:cs typeface="Calibri"/>
              </a:rPr>
              <a:t>3.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27075" y="931163"/>
            <a:ext cx="5259705" cy="854710"/>
            <a:chOff x="227075" y="931163"/>
            <a:chExt cx="5259705" cy="854710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7075" y="1214640"/>
              <a:ext cx="5258562" cy="36041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6531" y="931163"/>
              <a:ext cx="4818126" cy="85420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28599" y="1196339"/>
              <a:ext cx="5257800" cy="361315"/>
            </a:xfrm>
            <a:custGeom>
              <a:avLst/>
              <a:gdLst/>
              <a:ahLst/>
              <a:cxnLst/>
              <a:rect l="l" t="t" r="r" b="b"/>
              <a:pathLst>
                <a:path w="5257800" h="361315">
                  <a:moveTo>
                    <a:pt x="5257800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5257800" y="361188"/>
                  </a:lnTo>
                  <a:lnTo>
                    <a:pt x="5257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595871" y="931163"/>
            <a:ext cx="5257800" cy="854710"/>
            <a:chOff x="6595871" y="931163"/>
            <a:chExt cx="5257800" cy="854710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5871" y="1214640"/>
              <a:ext cx="5257037" cy="36041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06411" y="931163"/>
              <a:ext cx="4234434" cy="85420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97395" y="1196339"/>
              <a:ext cx="5256530" cy="361315"/>
            </a:xfrm>
            <a:custGeom>
              <a:avLst/>
              <a:gdLst/>
              <a:ahLst/>
              <a:cxnLst/>
              <a:rect l="l" t="t" r="r" b="b"/>
              <a:pathLst>
                <a:path w="5256530" h="361315">
                  <a:moveTo>
                    <a:pt x="5256276" y="0"/>
                  </a:moveTo>
                  <a:lnTo>
                    <a:pt x="0" y="0"/>
                  </a:lnTo>
                  <a:lnTo>
                    <a:pt x="0" y="361188"/>
                  </a:lnTo>
                  <a:lnTo>
                    <a:pt x="5256276" y="361188"/>
                  </a:lnTo>
                  <a:lnTo>
                    <a:pt x="5256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79805" y="995552"/>
            <a:ext cx="10429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72580" algn="l"/>
              </a:tabLst>
            </a:pPr>
            <a:r>
              <a:rPr sz="3200" b="1" spc="-25" dirty="0">
                <a:solidFill>
                  <a:srgbClr val="30859C"/>
                </a:solidFill>
                <a:latin typeface="Calibri"/>
                <a:cs typeface="Calibri"/>
              </a:rPr>
              <a:t>Содержательное</a:t>
            </a:r>
            <a:r>
              <a:rPr sz="3200" b="1" spc="-10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30859C"/>
                </a:solidFill>
                <a:latin typeface="Calibri"/>
                <a:cs typeface="Calibri"/>
              </a:rPr>
              <a:t>знание</a:t>
            </a: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	</a:t>
            </a:r>
            <a:r>
              <a:rPr sz="3200" b="1" spc="-10" dirty="0">
                <a:solidFill>
                  <a:srgbClr val="30859C"/>
                </a:solidFill>
                <a:latin typeface="Calibri"/>
                <a:cs typeface="Calibri"/>
              </a:rPr>
              <a:t>Процедурное</a:t>
            </a:r>
            <a:r>
              <a:rPr sz="3200" b="1" spc="-8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30859C"/>
                </a:solidFill>
                <a:latin typeface="Calibri"/>
                <a:cs typeface="Calibri"/>
              </a:rPr>
              <a:t>знание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333756" y="181355"/>
            <a:ext cx="11520170" cy="64770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15875" rIns="0" bIns="0" rtlCol="0">
            <a:spAutoFit/>
          </a:bodyPr>
          <a:lstStyle/>
          <a:p>
            <a:pPr marR="257810" algn="ctr">
              <a:lnSpc>
                <a:spcPct val="100000"/>
              </a:lnSpc>
              <a:spcBef>
                <a:spcPts val="125"/>
              </a:spcBef>
            </a:pP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Типы</a:t>
            </a:r>
            <a:r>
              <a:rPr sz="3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естественно-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научного</a:t>
            </a:r>
            <a:r>
              <a:rPr sz="36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знания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942332" y="6373367"/>
            <a:ext cx="1004569" cy="497840"/>
            <a:chOff x="4942332" y="6373367"/>
            <a:chExt cx="1004569" cy="497840"/>
          </a:xfrm>
        </p:grpSpPr>
        <p:sp>
          <p:nvSpPr>
            <p:cNvPr id="29" name="object 29"/>
            <p:cNvSpPr/>
            <p:nvPr/>
          </p:nvSpPr>
          <p:spPr>
            <a:xfrm>
              <a:off x="4955286" y="6386321"/>
              <a:ext cx="978535" cy="471805"/>
            </a:xfrm>
            <a:custGeom>
              <a:avLst/>
              <a:gdLst/>
              <a:ahLst/>
              <a:cxnLst/>
              <a:rect l="l" t="t" r="r" b="b"/>
              <a:pathLst>
                <a:path w="978535" h="471804">
                  <a:moveTo>
                    <a:pt x="736091" y="0"/>
                  </a:moveTo>
                  <a:lnTo>
                    <a:pt x="736091" y="121157"/>
                  </a:lnTo>
                  <a:lnTo>
                    <a:pt x="0" y="121157"/>
                  </a:lnTo>
                  <a:lnTo>
                    <a:pt x="0" y="363473"/>
                  </a:lnTo>
                  <a:lnTo>
                    <a:pt x="736091" y="363473"/>
                  </a:lnTo>
                  <a:lnTo>
                    <a:pt x="736091" y="471677"/>
                  </a:lnTo>
                  <a:lnTo>
                    <a:pt x="749045" y="471677"/>
                  </a:lnTo>
                  <a:lnTo>
                    <a:pt x="978408" y="242315"/>
                  </a:lnTo>
                  <a:lnTo>
                    <a:pt x="73609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955286" y="6386321"/>
              <a:ext cx="978535" cy="471805"/>
            </a:xfrm>
            <a:custGeom>
              <a:avLst/>
              <a:gdLst/>
              <a:ahLst/>
              <a:cxnLst/>
              <a:rect l="l" t="t" r="r" b="b"/>
              <a:pathLst>
                <a:path w="978535" h="471804">
                  <a:moveTo>
                    <a:pt x="736091" y="471677"/>
                  </a:moveTo>
                  <a:lnTo>
                    <a:pt x="736091" y="363473"/>
                  </a:lnTo>
                  <a:lnTo>
                    <a:pt x="0" y="363473"/>
                  </a:lnTo>
                  <a:lnTo>
                    <a:pt x="0" y="121157"/>
                  </a:lnTo>
                  <a:lnTo>
                    <a:pt x="736091" y="121157"/>
                  </a:lnTo>
                  <a:lnTo>
                    <a:pt x="736091" y="0"/>
                  </a:lnTo>
                  <a:lnTo>
                    <a:pt x="978408" y="242315"/>
                  </a:lnTo>
                  <a:lnTo>
                    <a:pt x="749045" y="471677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Прямоугольник 30"/>
          <p:cNvSpPr/>
          <p:nvPr/>
        </p:nvSpPr>
        <p:spPr>
          <a:xfrm>
            <a:off x="9144000" y="6501383"/>
            <a:ext cx="3048000" cy="356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098024" y="6606540"/>
            <a:ext cx="40005" cy="105410"/>
          </a:xfrm>
          <a:custGeom>
            <a:avLst/>
            <a:gdLst/>
            <a:ahLst/>
            <a:cxnLst/>
            <a:rect l="l" t="t" r="r" b="b"/>
            <a:pathLst>
              <a:path w="40004" h="105409">
                <a:moveTo>
                  <a:pt x="36449" y="0"/>
                </a:moveTo>
                <a:lnTo>
                  <a:pt x="9144" y="0"/>
                </a:lnTo>
                <a:lnTo>
                  <a:pt x="9144" y="15240"/>
                </a:lnTo>
                <a:lnTo>
                  <a:pt x="36449" y="15240"/>
                </a:lnTo>
                <a:lnTo>
                  <a:pt x="36449" y="0"/>
                </a:lnTo>
                <a:close/>
              </a:path>
              <a:path w="40004" h="105409">
                <a:moveTo>
                  <a:pt x="39624" y="89649"/>
                </a:moveTo>
                <a:lnTo>
                  <a:pt x="36957" y="89649"/>
                </a:lnTo>
                <a:lnTo>
                  <a:pt x="32766" y="99796"/>
                </a:lnTo>
                <a:lnTo>
                  <a:pt x="17399" y="99796"/>
                </a:lnTo>
                <a:lnTo>
                  <a:pt x="17399" y="78816"/>
                </a:lnTo>
                <a:lnTo>
                  <a:pt x="26416" y="78816"/>
                </a:lnTo>
                <a:lnTo>
                  <a:pt x="28575" y="86042"/>
                </a:lnTo>
                <a:lnTo>
                  <a:pt x="30734" y="86042"/>
                </a:lnTo>
                <a:lnTo>
                  <a:pt x="30734" y="67805"/>
                </a:lnTo>
                <a:lnTo>
                  <a:pt x="28575" y="67805"/>
                </a:lnTo>
                <a:lnTo>
                  <a:pt x="26416" y="75209"/>
                </a:lnTo>
                <a:lnTo>
                  <a:pt x="17399" y="75209"/>
                </a:lnTo>
                <a:lnTo>
                  <a:pt x="17399" y="56972"/>
                </a:lnTo>
                <a:lnTo>
                  <a:pt x="32004" y="56972"/>
                </a:lnTo>
                <a:lnTo>
                  <a:pt x="34798" y="65747"/>
                </a:lnTo>
                <a:lnTo>
                  <a:pt x="36957" y="65747"/>
                </a:lnTo>
                <a:lnTo>
                  <a:pt x="36957" y="51816"/>
                </a:lnTo>
                <a:lnTo>
                  <a:pt x="0" y="51816"/>
                </a:lnTo>
                <a:lnTo>
                  <a:pt x="0" y="54737"/>
                </a:lnTo>
                <a:lnTo>
                  <a:pt x="7112" y="56286"/>
                </a:lnTo>
                <a:lnTo>
                  <a:pt x="7112" y="100482"/>
                </a:lnTo>
                <a:lnTo>
                  <a:pt x="0" y="102031"/>
                </a:lnTo>
                <a:lnTo>
                  <a:pt x="0" y="104952"/>
                </a:lnTo>
                <a:lnTo>
                  <a:pt x="37592" y="104952"/>
                </a:lnTo>
                <a:lnTo>
                  <a:pt x="39624" y="89649"/>
                </a:lnTo>
                <a:close/>
              </a:path>
            </a:pathLst>
          </a:custGeom>
          <a:solidFill>
            <a:srgbClr val="29469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391155" y="0"/>
            <a:ext cx="7710170" cy="1237615"/>
            <a:chOff x="2391155" y="0"/>
            <a:chExt cx="7710170" cy="123761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91155" y="54876"/>
              <a:ext cx="7709916" cy="10043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8627" y="0"/>
              <a:ext cx="7097268" cy="12374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8399" y="82296"/>
              <a:ext cx="7620000" cy="9144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38399" y="82296"/>
              <a:ext cx="7620000" cy="914400"/>
            </a:xfrm>
            <a:custGeom>
              <a:avLst/>
              <a:gdLst/>
              <a:ahLst/>
              <a:cxnLst/>
              <a:rect l="l" t="t" r="r" b="b"/>
              <a:pathLst>
                <a:path w="7620000" h="914400">
                  <a:moveTo>
                    <a:pt x="0" y="914400"/>
                  </a:moveTo>
                  <a:lnTo>
                    <a:pt x="7620000" y="914400"/>
                  </a:lnTo>
                  <a:lnTo>
                    <a:pt x="7620000" y="0"/>
                  </a:lnTo>
                  <a:lnTo>
                    <a:pt x="0" y="0"/>
                  </a:lnTo>
                  <a:lnTo>
                    <a:pt x="0" y="914400"/>
                  </a:lnTo>
                  <a:close/>
                </a:path>
              </a:pathLst>
            </a:custGeom>
            <a:ln w="9144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42972" y="77469"/>
            <a:ext cx="76111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1380" marR="546735" indent="-1599565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Calibri"/>
                <a:cs typeface="Calibri"/>
              </a:rPr>
              <a:t>Применяют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полученные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знания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и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умения </a:t>
            </a:r>
            <a:r>
              <a:rPr sz="2800" b="1" dirty="0">
                <a:latin typeface="Calibri"/>
                <a:cs typeface="Calibri"/>
              </a:rPr>
              <a:t>при</a:t>
            </a:r>
            <a:r>
              <a:rPr sz="2800" b="1" spc="-7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выполнении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ВПР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2409434" y="1868411"/>
            <a:ext cx="7691755" cy="1254760"/>
            <a:chOff x="2409434" y="1868411"/>
            <a:chExt cx="7691755" cy="125476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09434" y="1949194"/>
              <a:ext cx="7691646" cy="98604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49751" y="1868411"/>
              <a:ext cx="5812536" cy="12542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7543" y="1967484"/>
              <a:ext cx="7620000" cy="91440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447544" y="1967483"/>
            <a:ext cx="7620000" cy="914400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55"/>
              </a:spcBef>
            </a:pPr>
            <a:r>
              <a:rPr sz="2800" b="1" dirty="0">
                <a:latin typeface="Calibri"/>
                <a:cs typeface="Calibri"/>
              </a:rPr>
              <a:t>Осваивают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все</a:t>
            </a:r>
            <a:r>
              <a:rPr sz="2800" b="1" spc="-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этапы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опытно-</a:t>
            </a:r>
            <a:endParaRPr sz="2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2800" b="1" spc="-10" dirty="0">
                <a:latin typeface="Calibri"/>
                <a:cs typeface="Calibri"/>
              </a:rPr>
              <a:t>экспериментальной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деятельности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409438" y="3808463"/>
            <a:ext cx="7759065" cy="1254760"/>
            <a:chOff x="2409438" y="3808463"/>
            <a:chExt cx="7759065" cy="1254760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409438" y="3889246"/>
              <a:ext cx="7758694" cy="98604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9651" y="3808463"/>
              <a:ext cx="7562088" cy="12542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47543" y="3907535"/>
              <a:ext cx="7687056" cy="9144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447544" y="3907535"/>
            <a:ext cx="7687309" cy="914400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441959" marR="343535" indent="-84455">
              <a:lnSpc>
                <a:spcPct val="100000"/>
              </a:lnSpc>
              <a:spcBef>
                <a:spcPts val="55"/>
              </a:spcBef>
              <a:tabLst>
                <a:tab pos="2419350" algn="l"/>
                <a:tab pos="5318760" algn="l"/>
              </a:tabLst>
            </a:pPr>
            <a:r>
              <a:rPr sz="2800" b="1" spc="-10" dirty="0">
                <a:latin typeface="Calibri"/>
                <a:cs typeface="Calibri"/>
              </a:rPr>
              <a:t>Наблюдают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b="1" spc="-10" dirty="0">
                <a:latin typeface="Calibri"/>
                <a:cs typeface="Calibri"/>
              </a:rPr>
              <a:t>Классифицируют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b="1" spc="-30" dirty="0">
                <a:latin typeface="Calibri"/>
                <a:cs typeface="Calibri"/>
              </a:rPr>
              <a:t>Моделируют </a:t>
            </a:r>
            <a:r>
              <a:rPr sz="2800" b="1" spc="-10" dirty="0">
                <a:latin typeface="Calibri"/>
                <a:cs typeface="Calibri"/>
              </a:rPr>
              <a:t>Выполняют</a:t>
            </a:r>
            <a:r>
              <a:rPr sz="2800" b="1" spc="-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простые</a:t>
            </a:r>
            <a:r>
              <a:rPr sz="2800" b="1" spc="-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опыты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в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классе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и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дома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27732" y="5748533"/>
            <a:ext cx="7722234" cy="1109980"/>
            <a:chOff x="2427732" y="5748533"/>
            <a:chExt cx="7722234" cy="1109980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27732" y="5818629"/>
              <a:ext cx="7722108" cy="10043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25368" y="5748533"/>
              <a:ext cx="5926836" cy="110946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474976" y="5846062"/>
              <a:ext cx="7632192" cy="914400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2474976" y="5846062"/>
            <a:ext cx="7632700" cy="914400"/>
          </a:xfrm>
          <a:prstGeom prst="rect">
            <a:avLst/>
          </a:prstGeom>
          <a:ln w="9144">
            <a:solidFill>
              <a:srgbClr val="46AAC5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0"/>
              </a:spcBef>
              <a:tabLst>
                <a:tab pos="1979295" algn="l"/>
              </a:tabLst>
            </a:pPr>
            <a:r>
              <a:rPr sz="2800" b="1" spc="-10" dirty="0">
                <a:latin typeface="Calibri"/>
                <a:cs typeface="Calibri"/>
              </a:rPr>
              <a:t>Наблюдают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b="1" spc="-10" dirty="0">
                <a:latin typeface="Calibri"/>
                <a:cs typeface="Calibri"/>
              </a:rPr>
              <a:t>Характеризуют</a:t>
            </a:r>
            <a:endParaRPr sz="2800">
              <a:latin typeface="Calibri"/>
              <a:cs typeface="Calibri"/>
            </a:endParaRPr>
          </a:p>
          <a:p>
            <a:pPr marL="8255" algn="ctr">
              <a:lnSpc>
                <a:spcPct val="100000"/>
              </a:lnSpc>
              <a:tabLst>
                <a:tab pos="2827655" algn="l"/>
              </a:tabLst>
            </a:pPr>
            <a:r>
              <a:rPr sz="2800" b="1" spc="-10" dirty="0">
                <a:latin typeface="Calibri"/>
                <a:cs typeface="Calibri"/>
              </a:rPr>
              <a:t>Классифицируют</a:t>
            </a:r>
            <a:r>
              <a:rPr sz="2800" b="1" dirty="0">
                <a:latin typeface="Calibri"/>
                <a:cs typeface="Calibri"/>
              </a:rPr>
              <a:t>	Узнают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об</a:t>
            </a:r>
            <a:r>
              <a:rPr sz="2800" b="1" spc="-9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опыте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762244" y="4957571"/>
            <a:ext cx="509270" cy="782320"/>
            <a:chOff x="5762244" y="4957571"/>
            <a:chExt cx="509270" cy="782320"/>
          </a:xfrm>
        </p:grpSpPr>
        <p:sp>
          <p:nvSpPr>
            <p:cNvPr id="31" name="object 31"/>
            <p:cNvSpPr/>
            <p:nvPr/>
          </p:nvSpPr>
          <p:spPr>
            <a:xfrm>
              <a:off x="5775198" y="4970525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241553" y="0"/>
                  </a:moveTo>
                  <a:lnTo>
                    <a:pt x="0" y="241554"/>
                  </a:lnTo>
                  <a:lnTo>
                    <a:pt x="120776" y="241554"/>
                  </a:lnTo>
                  <a:lnTo>
                    <a:pt x="120776" y="755904"/>
                  </a:lnTo>
                  <a:lnTo>
                    <a:pt x="362330" y="755904"/>
                  </a:lnTo>
                  <a:lnTo>
                    <a:pt x="362330" y="241554"/>
                  </a:lnTo>
                  <a:lnTo>
                    <a:pt x="483107" y="241554"/>
                  </a:lnTo>
                  <a:lnTo>
                    <a:pt x="24155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775198" y="4970525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0" y="241554"/>
                  </a:moveTo>
                  <a:lnTo>
                    <a:pt x="120776" y="241554"/>
                  </a:lnTo>
                  <a:lnTo>
                    <a:pt x="120776" y="755904"/>
                  </a:lnTo>
                  <a:lnTo>
                    <a:pt x="362330" y="755904"/>
                  </a:lnTo>
                  <a:lnTo>
                    <a:pt x="362330" y="241554"/>
                  </a:lnTo>
                  <a:lnTo>
                    <a:pt x="483107" y="241554"/>
                  </a:lnTo>
                  <a:lnTo>
                    <a:pt x="241553" y="0"/>
                  </a:lnTo>
                  <a:lnTo>
                    <a:pt x="0" y="24155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5762244" y="1138427"/>
            <a:ext cx="509270" cy="2604770"/>
            <a:chOff x="5762244" y="1138427"/>
            <a:chExt cx="509270" cy="2604770"/>
          </a:xfrm>
        </p:grpSpPr>
        <p:sp>
          <p:nvSpPr>
            <p:cNvPr id="34" name="object 34"/>
            <p:cNvSpPr/>
            <p:nvPr/>
          </p:nvSpPr>
          <p:spPr>
            <a:xfrm>
              <a:off x="5775198" y="2974085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241553" y="0"/>
                  </a:moveTo>
                  <a:lnTo>
                    <a:pt x="0" y="241553"/>
                  </a:lnTo>
                  <a:lnTo>
                    <a:pt x="120776" y="241553"/>
                  </a:lnTo>
                  <a:lnTo>
                    <a:pt x="120776" y="755903"/>
                  </a:lnTo>
                  <a:lnTo>
                    <a:pt x="362330" y="755903"/>
                  </a:lnTo>
                  <a:lnTo>
                    <a:pt x="362330" y="241553"/>
                  </a:lnTo>
                  <a:lnTo>
                    <a:pt x="483107" y="241553"/>
                  </a:lnTo>
                  <a:lnTo>
                    <a:pt x="24155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75198" y="2974085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0" y="241553"/>
                  </a:moveTo>
                  <a:lnTo>
                    <a:pt x="120776" y="241553"/>
                  </a:lnTo>
                  <a:lnTo>
                    <a:pt x="120776" y="755903"/>
                  </a:lnTo>
                  <a:lnTo>
                    <a:pt x="362330" y="755903"/>
                  </a:lnTo>
                  <a:lnTo>
                    <a:pt x="362330" y="241553"/>
                  </a:lnTo>
                  <a:lnTo>
                    <a:pt x="483107" y="241553"/>
                  </a:lnTo>
                  <a:lnTo>
                    <a:pt x="241553" y="0"/>
                  </a:lnTo>
                  <a:lnTo>
                    <a:pt x="0" y="24155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775198" y="1151381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241553" y="0"/>
                  </a:moveTo>
                  <a:lnTo>
                    <a:pt x="0" y="241553"/>
                  </a:lnTo>
                  <a:lnTo>
                    <a:pt x="120776" y="241553"/>
                  </a:lnTo>
                  <a:lnTo>
                    <a:pt x="120776" y="755903"/>
                  </a:lnTo>
                  <a:lnTo>
                    <a:pt x="362330" y="755903"/>
                  </a:lnTo>
                  <a:lnTo>
                    <a:pt x="362330" y="241553"/>
                  </a:lnTo>
                  <a:lnTo>
                    <a:pt x="483107" y="241553"/>
                  </a:lnTo>
                  <a:lnTo>
                    <a:pt x="24155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775198" y="1151381"/>
              <a:ext cx="483234" cy="756285"/>
            </a:xfrm>
            <a:custGeom>
              <a:avLst/>
              <a:gdLst/>
              <a:ahLst/>
              <a:cxnLst/>
              <a:rect l="l" t="t" r="r" b="b"/>
              <a:pathLst>
                <a:path w="483235" h="756285">
                  <a:moveTo>
                    <a:pt x="0" y="241553"/>
                  </a:moveTo>
                  <a:lnTo>
                    <a:pt x="120776" y="241553"/>
                  </a:lnTo>
                  <a:lnTo>
                    <a:pt x="120776" y="755903"/>
                  </a:lnTo>
                  <a:lnTo>
                    <a:pt x="362330" y="755903"/>
                  </a:lnTo>
                  <a:lnTo>
                    <a:pt x="362330" y="241553"/>
                  </a:lnTo>
                  <a:lnTo>
                    <a:pt x="483107" y="241553"/>
                  </a:lnTo>
                  <a:lnTo>
                    <a:pt x="241553" y="0"/>
                  </a:lnTo>
                  <a:lnTo>
                    <a:pt x="0" y="24155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10230357" y="5940348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263885" y="4050919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225785" y="2164461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225785" y="287528"/>
            <a:ext cx="222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0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666494" y="186055"/>
            <a:ext cx="3194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" dirty="0" smtClean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66494" y="1161669"/>
            <a:ext cx="3181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66494" y="2137410"/>
            <a:ext cx="3194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3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66494" y="3112465"/>
            <a:ext cx="27432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Т</a:t>
            </a:r>
            <a:endParaRPr sz="3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66494" y="4088384"/>
            <a:ext cx="2971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Е</a:t>
            </a:r>
            <a:endParaRPr sz="3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66494" y="5063997"/>
            <a:ext cx="3644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М</a:t>
            </a:r>
            <a:endParaRPr sz="3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666494" y="6039713"/>
            <a:ext cx="3194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50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2743" y="6501384"/>
            <a:ext cx="103631" cy="1310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6764" y="6501382"/>
            <a:ext cx="566927" cy="24384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0"/>
            <a:ext cx="3924300" cy="299923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303646" y="47624"/>
            <a:ext cx="60991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 err="1">
                <a:solidFill>
                  <a:srgbClr val="622422"/>
                </a:solidFill>
                <a:latin typeface="Calibri"/>
                <a:cs typeface="Calibri"/>
              </a:rPr>
              <a:t>Естественно-</a:t>
            </a:r>
            <a:r>
              <a:rPr sz="2800" b="1" dirty="0" err="1">
                <a:solidFill>
                  <a:srgbClr val="622422"/>
                </a:solidFill>
                <a:latin typeface="Calibri"/>
                <a:cs typeface="Calibri"/>
              </a:rPr>
              <a:t>научная</a:t>
            </a:r>
            <a:r>
              <a:rPr sz="28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 err="1" smtClean="0">
                <a:solidFill>
                  <a:srgbClr val="622422"/>
                </a:solidFill>
                <a:latin typeface="Calibri"/>
                <a:cs typeface="Calibri"/>
              </a:rPr>
              <a:t>грамотность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876668" y="471677"/>
            <a:ext cx="14884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Умения: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87875" y="5271008"/>
            <a:ext cx="88900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655"/>
              </a:lnSpc>
            </a:pPr>
            <a:r>
              <a:rPr sz="2800" spc="-50" dirty="0">
                <a:latin typeface="Calibri"/>
                <a:cs typeface="Calibri"/>
              </a:rPr>
              <a:t>,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3767333"/>
            <a:ext cx="12158980" cy="3091180"/>
            <a:chOff x="0" y="3767333"/>
            <a:chExt cx="12158980" cy="309118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55" y="3767333"/>
              <a:ext cx="12129516" cy="309066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913627"/>
              <a:ext cx="12149328" cy="294437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6200" y="3794759"/>
              <a:ext cx="12039600" cy="3057525"/>
            </a:xfrm>
            <a:custGeom>
              <a:avLst/>
              <a:gdLst/>
              <a:ahLst/>
              <a:cxnLst/>
              <a:rect l="l" t="t" r="r" b="b"/>
              <a:pathLst>
                <a:path w="12039600" h="3057525">
                  <a:moveTo>
                    <a:pt x="12039600" y="0"/>
                  </a:moveTo>
                  <a:lnTo>
                    <a:pt x="0" y="0"/>
                  </a:lnTo>
                  <a:lnTo>
                    <a:pt x="0" y="3057144"/>
                  </a:lnTo>
                  <a:lnTo>
                    <a:pt x="12039600" y="3057144"/>
                  </a:lnTo>
                  <a:lnTo>
                    <a:pt x="12039600" y="0"/>
                  </a:lnTo>
                  <a:close/>
                </a:path>
              </a:pathLst>
            </a:custGeom>
            <a:solidFill>
              <a:srgbClr val="ADFC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200" y="3794759"/>
              <a:ext cx="12039600" cy="3057525"/>
            </a:xfrm>
            <a:custGeom>
              <a:avLst/>
              <a:gdLst/>
              <a:ahLst/>
              <a:cxnLst/>
              <a:rect l="l" t="t" r="r" b="b"/>
              <a:pathLst>
                <a:path w="12039600" h="3057525">
                  <a:moveTo>
                    <a:pt x="0" y="3057144"/>
                  </a:moveTo>
                  <a:lnTo>
                    <a:pt x="12039600" y="3057144"/>
                  </a:lnTo>
                  <a:lnTo>
                    <a:pt x="12039600" y="0"/>
                  </a:lnTo>
                  <a:lnTo>
                    <a:pt x="0" y="0"/>
                  </a:lnTo>
                  <a:lnTo>
                    <a:pt x="0" y="3057144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4939" y="962405"/>
            <a:ext cx="11675110" cy="5649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42965" indent="-1510030"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  <a:tabLst>
                <a:tab pos="5942965" algn="l"/>
              </a:tabLst>
            </a:pP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давать</a:t>
            </a:r>
            <a:r>
              <a:rPr sz="28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научные</a:t>
            </a:r>
            <a:r>
              <a:rPr sz="2800" b="1" spc="-8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объяснения,</a:t>
            </a:r>
            <a:endParaRPr sz="2800" dirty="0">
              <a:latin typeface="Calibri"/>
              <a:cs typeface="Calibri"/>
            </a:endParaRPr>
          </a:p>
          <a:p>
            <a:pPr marL="4889500" indent="-456565">
              <a:lnSpc>
                <a:spcPct val="100000"/>
              </a:lnSpc>
              <a:buFont typeface="Microsoft Sans Serif"/>
              <a:buChar char="•"/>
              <a:tabLst>
                <a:tab pos="4889500" algn="l"/>
              </a:tabLst>
            </a:pP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применять</a:t>
            </a:r>
            <a:r>
              <a:rPr sz="2800" b="1" spc="-8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е/н</a:t>
            </a:r>
            <a:r>
              <a:rPr sz="2800" b="1" spc="-11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методы</a:t>
            </a:r>
            <a:r>
              <a:rPr sz="2800" b="1" spc="-95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исследования,</a:t>
            </a:r>
            <a:endParaRPr sz="2800" dirty="0">
              <a:latin typeface="Calibri"/>
              <a:cs typeface="Calibri"/>
            </a:endParaRPr>
          </a:p>
          <a:p>
            <a:pPr marL="5860415" indent="-1427480">
              <a:lnSpc>
                <a:spcPct val="100000"/>
              </a:lnSpc>
              <a:buFont typeface="Microsoft Sans Serif"/>
              <a:buChar char="•"/>
              <a:tabLst>
                <a:tab pos="5860415" algn="l"/>
              </a:tabLst>
            </a:pP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интерпретировать</a:t>
            </a:r>
            <a:r>
              <a:rPr sz="2800" b="1" spc="-12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данные,</a:t>
            </a:r>
            <a:endParaRPr sz="2800" dirty="0">
              <a:latin typeface="Calibri"/>
              <a:cs typeface="Calibri"/>
            </a:endParaRPr>
          </a:p>
          <a:p>
            <a:pPr marL="6833234" indent="-2400300">
              <a:lnSpc>
                <a:spcPct val="100000"/>
              </a:lnSpc>
              <a:buFont typeface="Microsoft Sans Serif"/>
              <a:buChar char="•"/>
              <a:tabLst>
                <a:tab pos="6833234" algn="l"/>
              </a:tabLst>
            </a:pPr>
            <a:r>
              <a:rPr sz="2800" b="1" dirty="0">
                <a:solidFill>
                  <a:srgbClr val="622422"/>
                </a:solidFill>
                <a:latin typeface="Calibri"/>
                <a:cs typeface="Calibri"/>
              </a:rPr>
              <a:t>делать</a:t>
            </a:r>
            <a:r>
              <a:rPr sz="2800" b="1" spc="-130" dirty="0">
                <a:solidFill>
                  <a:srgbClr val="62242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622422"/>
                </a:solidFill>
                <a:latin typeface="Calibri"/>
                <a:cs typeface="Calibri"/>
              </a:rPr>
              <a:t>выводы.</a:t>
            </a:r>
            <a:endParaRPr sz="2800" dirty="0">
              <a:latin typeface="Calibri"/>
              <a:cs typeface="Calibri"/>
            </a:endParaRPr>
          </a:p>
          <a:p>
            <a:pPr marL="12700" marR="526415">
              <a:lnSpc>
                <a:spcPct val="100000"/>
              </a:lnSpc>
              <a:spcBef>
                <a:spcPts val="3454"/>
              </a:spcBef>
            </a:pPr>
            <a:endParaRPr lang="ru-RU" sz="2800" b="1" spc="-20" dirty="0" smtClean="0">
              <a:solidFill>
                <a:srgbClr val="FF0000"/>
              </a:solidFill>
              <a:latin typeface="Calibri"/>
              <a:cs typeface="Calibri"/>
            </a:endParaRPr>
          </a:p>
          <a:p>
            <a:pPr marL="12700" marR="526415">
              <a:lnSpc>
                <a:spcPct val="100000"/>
              </a:lnSpc>
              <a:spcBef>
                <a:spcPts val="3454"/>
              </a:spcBef>
            </a:pPr>
            <a:r>
              <a:rPr sz="2800" b="1" spc="-20" dirty="0" err="1" smtClean="0">
                <a:solidFill>
                  <a:srgbClr val="FF0000"/>
                </a:solidFill>
                <a:latin typeface="Calibri"/>
                <a:cs typeface="Calibri"/>
              </a:rPr>
              <a:t>Исследовательский</a:t>
            </a:r>
            <a:r>
              <a:rPr sz="2800" b="1" spc="-80" dirty="0" smtClean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FF0000"/>
                </a:solidFill>
                <a:latin typeface="Calibri"/>
                <a:cs typeface="Calibri"/>
              </a:rPr>
              <a:t>проект</a:t>
            </a:r>
            <a:r>
              <a:rPr sz="2800" b="1" spc="-6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по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структуре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напоминает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подлинно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научное исследование: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обоснование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актуальности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избранной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темы,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обозначение</a:t>
            </a:r>
            <a:endParaRPr sz="28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800" dirty="0">
                <a:latin typeface="Calibri"/>
                <a:cs typeface="Calibri"/>
              </a:rPr>
              <a:t>задач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исследования,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обязательное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выдвижение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гипотезы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последующей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её </a:t>
            </a:r>
            <a:r>
              <a:rPr sz="2800" spc="-10" dirty="0">
                <a:latin typeface="Calibri"/>
                <a:cs typeface="Calibri"/>
              </a:rPr>
              <a:t>проверкой,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обсуждение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полученных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результатов.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При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этом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используются методы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современной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науки: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лабораторный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эксперимент,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моделирование, </a:t>
            </a:r>
            <a:r>
              <a:rPr sz="2800" dirty="0">
                <a:latin typeface="Calibri"/>
                <a:cs typeface="Calibri"/>
              </a:rPr>
              <a:t>социологический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опрос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и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другие.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619</Words>
  <Application>Microsoft Office PowerPoint</Application>
  <PresentationFormat>Широкоэкранный</PresentationFormat>
  <Paragraphs>131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Microsoft Sans Serif</vt:lpstr>
      <vt:lpstr>Times New Roman</vt:lpstr>
      <vt:lpstr>Office Theme</vt:lpstr>
      <vt:lpstr>Презентация PowerPoint</vt:lpstr>
      <vt:lpstr>Естественно-научная грамотность (ЕНГ)</vt:lpstr>
      <vt:lpstr>Естественно-научная грамотность (ЕНГ)</vt:lpstr>
      <vt:lpstr>Система понятий</vt:lpstr>
      <vt:lpstr>Презентация PowerPoint</vt:lpstr>
      <vt:lpstr>Планируемые результаты Ученик научится:</vt:lpstr>
      <vt:lpstr>Уровни функциональной</vt:lpstr>
      <vt:lpstr>Читательская грамотность</vt:lpstr>
      <vt:lpstr>Презентация PowerPoint</vt:lpstr>
      <vt:lpstr>Типы естественно-научного знания</vt:lpstr>
      <vt:lpstr>Презентация PowerPoint</vt:lpstr>
      <vt:lpstr>Умения: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Маркетинг</dc:creator>
  <cp:lastModifiedBy>Student</cp:lastModifiedBy>
  <cp:revision>7</cp:revision>
  <dcterms:created xsi:type="dcterms:W3CDTF">2025-03-12T12:40:54Z</dcterms:created>
  <dcterms:modified xsi:type="dcterms:W3CDTF">2026-09-09T07:58:07Z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2021-10-29T00:00:00Z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2025-03-12T00:00:00Z</vt:filetime>
  </property>
  <property fmtid="{D5CDD505-2E9C-101B-9397-08002B2CF9AE}" pid="5" name="Producer">
    <vt:lpwstr>Microsoft® PowerPoint® 2016</vt:lpwstr>
  </property>
</Properties>
</file>