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9" r:id="rId7"/>
    <p:sldId id="280" r:id="rId8"/>
    <p:sldId id="281" r:id="rId9"/>
    <p:sldId id="285" r:id="rId10"/>
    <p:sldId id="282" r:id="rId11"/>
    <p:sldId id="28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9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72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3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67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8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1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4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2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EF38-C800-4B17-9456-D47233BF243C}" type="datetimeFigureOut">
              <a:rPr lang="ru-RU" smtClean="0"/>
              <a:t>вт 12.01.21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0E66D-AFCB-4B4E-A467-3AF72A3FC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993" y="645604"/>
            <a:ext cx="7303779" cy="1893760"/>
          </a:xfrm>
        </p:spPr>
        <p:txBody>
          <a:bodyPr>
            <a:norm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Sesli sesler ve çekimli sesler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41947">
            <a:off x="64903" y="932500"/>
            <a:ext cx="5485040" cy="48573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81410" y="2542384"/>
            <a:ext cx="69149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latin typeface="Candara" panose="020E0502030303020204" pitchFamily="34" charset="0"/>
              </a:rPr>
              <a:t>Руководитель</a:t>
            </a:r>
            <a:r>
              <a:rPr lang="ru-RU" sz="2800" dirty="0">
                <a:latin typeface="Candara" panose="020E0502030303020204" pitchFamily="34" charset="0"/>
              </a:rPr>
              <a:t>: Климова Т.В.</a:t>
            </a:r>
          </a:p>
          <a:p>
            <a:pPr algn="ctr"/>
            <a:r>
              <a:rPr lang="ru-RU" sz="2800" u="sng" dirty="0">
                <a:latin typeface="Candara" panose="020E0502030303020204" pitchFamily="34" charset="0"/>
              </a:rPr>
              <a:t>Участники команды</a:t>
            </a:r>
            <a:r>
              <a:rPr lang="ru-RU" sz="2800" dirty="0">
                <a:latin typeface="Candara" panose="020E0502030303020204" pitchFamily="34" charset="0"/>
              </a:rPr>
              <a:t>: Алесина Е.С., Удалова С.Е., Шаталова Е.В., </a:t>
            </a:r>
            <a:r>
              <a:rPr lang="ru-RU" sz="2800" dirty="0" err="1">
                <a:latin typeface="Candara" panose="020E0502030303020204" pitchFamily="34" charset="0"/>
              </a:rPr>
              <a:t>Хмелёва</a:t>
            </a:r>
            <a:r>
              <a:rPr lang="ru-RU" sz="2800" dirty="0">
                <a:latin typeface="Candara" panose="020E0502030303020204" pitchFamily="34" charset="0"/>
              </a:rPr>
              <a:t> А.Д, </a:t>
            </a:r>
            <a:r>
              <a:rPr lang="ru-RU" sz="2800" dirty="0" err="1">
                <a:latin typeface="Candara" panose="020E0502030303020204" pitchFamily="34" charset="0"/>
              </a:rPr>
              <a:t>Худайбергенов</a:t>
            </a:r>
            <a:r>
              <a:rPr lang="ru-RU" sz="2800" dirty="0">
                <a:latin typeface="Candara" panose="020E0502030303020204" pitchFamily="34" charset="0"/>
              </a:rPr>
              <a:t> Д.</a:t>
            </a:r>
          </a:p>
          <a:p>
            <a:pPr algn="ctr"/>
            <a:r>
              <a:rPr lang="ru-RU" sz="2800" u="sng" dirty="0">
                <a:latin typeface="Candara" panose="020E0502030303020204" pitchFamily="34" charset="0"/>
              </a:rPr>
              <a:t>Предмет</a:t>
            </a:r>
            <a:r>
              <a:rPr lang="ru-RU" sz="2800" dirty="0">
                <a:latin typeface="Candara" panose="020E0502030303020204" pitchFamily="34" charset="0"/>
              </a:rPr>
              <a:t>: Методика обучения письму                                                      и чтению лиц с интеллектуальными нарушениями</a:t>
            </a:r>
            <a:endParaRPr lang="ru-RU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7245" y="1258785"/>
            <a:ext cx="2565070" cy="4631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Sözleri düzüň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365" t="20184" r="24351" b="433"/>
          <a:stretch/>
        </p:blipFill>
        <p:spPr>
          <a:xfrm>
            <a:off x="-35625" y="1258785"/>
            <a:ext cx="7137070" cy="4399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445" y="1721922"/>
            <a:ext cx="3936671" cy="39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54" y="1452018"/>
            <a:ext cx="7146882" cy="5147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322" y="522515"/>
            <a:ext cx="440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ndara" panose="020E0502030303020204" pitchFamily="34" charset="0"/>
              </a:rPr>
              <a:t>Gowy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iş</a:t>
            </a:r>
            <a:r>
              <a:rPr lang="en-US" sz="3600" dirty="0">
                <a:latin typeface="Candara" panose="020E0502030303020204" pitchFamily="34" charset="0"/>
              </a:rPr>
              <a:t>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161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816" y="329335"/>
            <a:ext cx="11001498" cy="5323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andara" panose="020E0502030303020204" pitchFamily="34" charset="0"/>
              </a:rPr>
              <a:t>Wezipeler</a:t>
            </a:r>
            <a:endParaRPr lang="en-US" sz="24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Candara" panose="020E0502030303020204" pitchFamily="34" charset="0"/>
              </a:rPr>
              <a:t>Bilim</a:t>
            </a:r>
            <a:r>
              <a:rPr lang="en-US" sz="2400" b="1" dirty="0">
                <a:latin typeface="Candara" panose="020E0502030303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</a:t>
            </a:r>
            <a:r>
              <a:rPr lang="en-US" sz="2400" dirty="0" err="1" smtClean="0">
                <a:latin typeface="Candara" panose="020E0502030303020204" pitchFamily="34" charset="0"/>
              </a:rPr>
              <a:t>Geçen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sesleri</a:t>
            </a:r>
            <a:r>
              <a:rPr lang="en-US" sz="2400" dirty="0" smtClean="0">
                <a:latin typeface="Candara" panose="020E0502030303020204" pitchFamily="34" charset="0"/>
              </a:rPr>
              <a:t> we </a:t>
            </a:r>
            <a:r>
              <a:rPr lang="en-US" sz="2400" dirty="0" err="1" smtClean="0">
                <a:latin typeface="Candara" panose="020E0502030303020204" pitchFamily="34" charset="0"/>
              </a:rPr>
              <a:t>harplary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gaýtalamak</a:t>
            </a:r>
            <a:r>
              <a:rPr lang="en-US" sz="2400" dirty="0" smtClean="0">
                <a:latin typeface="Candara" panose="020E0502030303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</a:t>
            </a:r>
            <a:r>
              <a:rPr lang="en-US" sz="2400" dirty="0" err="1" smtClean="0">
                <a:latin typeface="Candara" panose="020E0502030303020204" pitchFamily="34" charset="0"/>
              </a:rPr>
              <a:t>Bogunlary</a:t>
            </a:r>
            <a:r>
              <a:rPr lang="en-US" sz="2400" dirty="0" smtClean="0">
                <a:latin typeface="Candara" panose="020E0502030303020204" pitchFamily="34" charset="0"/>
              </a:rPr>
              <a:t> we </a:t>
            </a:r>
            <a:r>
              <a:rPr lang="en-US" sz="2400" dirty="0" err="1" smtClean="0">
                <a:latin typeface="Candara" panose="020E0502030303020204" pitchFamily="34" charset="0"/>
              </a:rPr>
              <a:t>üçburç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sözleri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okamagy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öwreniň</a:t>
            </a:r>
            <a:r>
              <a:rPr lang="en-US" sz="2400" dirty="0" smtClean="0">
                <a:latin typeface="Candara" panose="020E0502030303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Shema </a:t>
            </a:r>
            <a:r>
              <a:rPr lang="en-US" sz="2400" dirty="0" err="1" smtClean="0">
                <a:latin typeface="Candara" panose="020E0502030303020204" pitchFamily="34" charset="0"/>
              </a:rPr>
              <a:t>boýunça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sözlem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düzmek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ukybyny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berkitmek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err="1" smtClean="0">
                <a:latin typeface="Candara" panose="020E0502030303020204" pitchFamily="34" charset="0"/>
              </a:rPr>
              <a:t>Düzediş</a:t>
            </a:r>
            <a:r>
              <a:rPr lang="en-US" sz="2400" dirty="0" smtClean="0">
                <a:latin typeface="Candara" panose="020E0502030303020204" pitchFamily="34" charset="0"/>
              </a:rPr>
              <a:t> we </a:t>
            </a:r>
            <a:r>
              <a:rPr lang="en-US" sz="2400" dirty="0" err="1" smtClean="0">
                <a:latin typeface="Candara" panose="020E0502030303020204" pitchFamily="34" charset="0"/>
              </a:rPr>
              <a:t>ösüş</a:t>
            </a:r>
            <a:r>
              <a:rPr lang="en-US" sz="2400" dirty="0" smtClean="0">
                <a:latin typeface="Candara" panose="020E0502030303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</a:t>
            </a:r>
            <a:r>
              <a:rPr lang="en-US" sz="2400" dirty="0" err="1" smtClean="0">
                <a:latin typeface="Candara" panose="020E0502030303020204" pitchFamily="34" charset="0"/>
              </a:rPr>
              <a:t>Okuwçylaryň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sözleýiş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endiklerini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düzetmek</a:t>
            </a:r>
            <a:r>
              <a:rPr lang="en-US" sz="2400" dirty="0" smtClean="0">
                <a:latin typeface="Candara" panose="020E0502030303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Shema </a:t>
            </a:r>
            <a:r>
              <a:rPr lang="en-US" sz="2400" dirty="0" err="1" smtClean="0">
                <a:latin typeface="Candara" panose="020E0502030303020204" pitchFamily="34" charset="0"/>
              </a:rPr>
              <a:t>laýyklykda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sözlem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düzmek</a:t>
            </a:r>
            <a:r>
              <a:rPr lang="en-US" sz="2400" dirty="0" smtClean="0">
                <a:latin typeface="Candara" panose="020E0502030303020204" pitchFamily="34" charset="0"/>
              </a:rPr>
              <a:t>, </a:t>
            </a:r>
            <a:r>
              <a:rPr lang="en-US" sz="2400" dirty="0" err="1" smtClean="0">
                <a:latin typeface="Candara" panose="020E0502030303020204" pitchFamily="34" charset="0"/>
              </a:rPr>
              <a:t>sözlemi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gutarmak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üçin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dürli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suratlary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ulanmak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arkaly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mekdep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okuwçylarynyň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söz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düzümini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aýdyňlaşdyrmak</a:t>
            </a:r>
            <a:r>
              <a:rPr lang="en-US" sz="2400" dirty="0" smtClean="0">
                <a:latin typeface="Candara" panose="020E0502030303020204" pitchFamily="34" charset="0"/>
              </a:rPr>
              <a:t> we </a:t>
            </a:r>
            <a:r>
              <a:rPr lang="en-US" sz="2400" dirty="0" err="1" smtClean="0">
                <a:latin typeface="Candara" panose="020E0502030303020204" pitchFamily="34" charset="0"/>
              </a:rPr>
              <a:t>giňeltmek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 err="1" smtClean="0">
                <a:latin typeface="Candara" panose="020E0502030303020204" pitchFamily="34" charset="0"/>
              </a:rPr>
              <a:t>Bilim</a:t>
            </a:r>
            <a:r>
              <a:rPr lang="en-US" sz="2400" b="1" dirty="0" smtClean="0">
                <a:latin typeface="Candara" panose="020E0502030303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Candara" panose="020E0502030303020204" pitchFamily="34" charset="0"/>
              </a:rPr>
              <a:t>- </a:t>
            </a:r>
            <a:r>
              <a:rPr lang="en-US" sz="2400" dirty="0" err="1" smtClean="0">
                <a:latin typeface="Candara" panose="020E0502030303020204" pitchFamily="34" charset="0"/>
              </a:rPr>
              <a:t>Özara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kömek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bermek</a:t>
            </a:r>
            <a:r>
              <a:rPr lang="en-US" sz="2400" dirty="0" smtClean="0">
                <a:latin typeface="Candara" panose="020E0502030303020204" pitchFamily="34" charset="0"/>
              </a:rPr>
              <a:t>, </a:t>
            </a:r>
            <a:r>
              <a:rPr lang="en-US" sz="2400" dirty="0" err="1" smtClean="0">
                <a:latin typeface="Candara" panose="020E0502030303020204" pitchFamily="34" charset="0"/>
              </a:rPr>
              <a:t>mowzuga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gyzyklanma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latin typeface="Candara" panose="020E0502030303020204" pitchFamily="34" charset="0"/>
              </a:rPr>
              <a:t>döretmek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  <a:endParaRPr lang="ru-RU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29" y="626218"/>
            <a:ext cx="106744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>
                <a:latin typeface="Candara" panose="020E0502030303020204" pitchFamily="34" charset="0"/>
              </a:rPr>
              <a:t>Enjamlar</a:t>
            </a:r>
            <a:r>
              <a:rPr lang="en-US" sz="3200" b="1" dirty="0">
                <a:latin typeface="Candara" panose="020E0502030303020204" pitchFamily="34" charset="0"/>
              </a:rPr>
              <a:t>: </a:t>
            </a:r>
            <a:r>
              <a:rPr lang="en-US" sz="3200" b="1" dirty="0" err="1">
                <a:latin typeface="Candara" panose="020E0502030303020204" pitchFamily="34" charset="0"/>
              </a:rPr>
              <a:t>kompýuter</a:t>
            </a:r>
            <a:r>
              <a:rPr lang="en-US" sz="3200" b="1" dirty="0">
                <a:latin typeface="Candara" panose="020E0502030303020204" pitchFamily="34" charset="0"/>
              </a:rPr>
              <a:t>, </a:t>
            </a:r>
            <a:r>
              <a:rPr lang="en-US" sz="3200" b="1" dirty="0" err="1">
                <a:latin typeface="Candara" panose="020E0502030303020204" pitchFamily="34" charset="0"/>
              </a:rPr>
              <a:t>smartfon</a:t>
            </a:r>
            <a:r>
              <a:rPr lang="en-US" sz="3200" b="1" dirty="0">
                <a:latin typeface="Candara" panose="020E0502030303020204" pitchFamily="34" charset="0"/>
              </a:rPr>
              <a:t>.</a:t>
            </a:r>
            <a:endParaRPr lang="ru-RU" sz="3200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273" y="783771"/>
            <a:ext cx="6053947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649" y="498764"/>
            <a:ext cx="10510652" cy="11162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dirty="0" err="1">
                <a:latin typeface="Candara" panose="020E0502030303020204" pitchFamily="34" charset="0"/>
              </a:rPr>
              <a:t>Günüňiz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haýyrly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bolsun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dostlar</a:t>
            </a:r>
            <a:r>
              <a:rPr lang="en-US" sz="3600" dirty="0">
                <a:latin typeface="Candara" panose="020E0502030303020204" pitchFamily="34" charset="0"/>
              </a:rPr>
              <a:t>! </a:t>
            </a:r>
            <a:r>
              <a:rPr lang="en-US" sz="3600" dirty="0" err="1">
                <a:latin typeface="Candara" panose="020E0502030303020204" pitchFamily="34" charset="0"/>
              </a:rPr>
              <a:t>Seni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görüp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begenýärin</a:t>
            </a:r>
            <a:r>
              <a:rPr lang="en-US" sz="3600" dirty="0">
                <a:latin typeface="Candara" panose="020E0502030303020204" pitchFamily="34" charset="0"/>
              </a:rPr>
              <a:t> we </a:t>
            </a:r>
            <a:r>
              <a:rPr lang="en-US" sz="3600" dirty="0" err="1">
                <a:latin typeface="Candara" panose="020E0502030303020204" pitchFamily="34" charset="0"/>
              </a:rPr>
              <a:t>hakykatdanam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siziň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bilen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işleşip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başlamak</a:t>
            </a:r>
            <a:r>
              <a:rPr lang="en-US" sz="3600" dirty="0">
                <a:latin typeface="Candara" panose="020E0502030303020204" pitchFamily="34" charset="0"/>
              </a:rPr>
              <a:t> </a:t>
            </a:r>
            <a:r>
              <a:rPr lang="en-US" sz="3600" dirty="0" err="1">
                <a:latin typeface="Candara" panose="020E0502030303020204" pitchFamily="34" charset="0"/>
              </a:rPr>
              <a:t>isleýärin</a:t>
            </a:r>
            <a:r>
              <a:rPr lang="en-US" sz="3600" dirty="0">
                <a:latin typeface="Candara" panose="020E0502030303020204" pitchFamily="34" charset="0"/>
              </a:rPr>
              <a:t>!</a:t>
            </a:r>
            <a:endParaRPr lang="ru-RU" sz="3600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6328" y="1958440"/>
            <a:ext cx="6301839" cy="45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4522" y="1316351"/>
            <a:ext cx="4317129" cy="72620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Artikulýasiýa gimnastikasy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041" t="12419" r="16462"/>
          <a:stretch/>
        </p:blipFill>
        <p:spPr>
          <a:xfrm>
            <a:off x="29333" y="1316351"/>
            <a:ext cx="6780810" cy="4545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902" y="1853136"/>
            <a:ext cx="4008370" cy="40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3901" y="1385269"/>
            <a:ext cx="4987636" cy="495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andara" panose="020E0502030303020204" pitchFamily="34" charset="0"/>
              </a:rPr>
              <a:t>Sesli </a:t>
            </a:r>
            <a:r>
              <a:rPr lang="en-US" sz="3200" dirty="0">
                <a:latin typeface="Candara" panose="020E0502030303020204" pitchFamily="34" charset="0"/>
              </a:rPr>
              <a:t>sesler ve çekimli sesler</a:t>
            </a:r>
            <a:endParaRPr lang="ru-RU" sz="3200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20" t="1699" r="6575"/>
          <a:stretch/>
        </p:blipFill>
        <p:spPr>
          <a:xfrm flipH="1">
            <a:off x="0" y="1385269"/>
            <a:ext cx="6518684" cy="4791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36" y="1880446"/>
            <a:ext cx="4327566" cy="43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5929" y="1484415"/>
            <a:ext cx="4849587" cy="475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andara" panose="020E0502030303020204" pitchFamily="34" charset="0"/>
              </a:rPr>
              <a:t>"Artykmaç aýyrmak" oýny</a:t>
            </a:r>
            <a:endParaRPr lang="ru-RU" sz="3200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99"/>
          <a:stretch/>
        </p:blipFill>
        <p:spPr>
          <a:xfrm>
            <a:off x="0" y="1484415"/>
            <a:ext cx="6015929" cy="4471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300" y="1959429"/>
            <a:ext cx="3996046" cy="39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1422" y="1153543"/>
            <a:ext cx="3336965" cy="581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andara" panose="020E0502030303020204" pitchFamily="34" charset="0"/>
              </a:rPr>
              <a:t>Oýun "Hat saýlaň"</a:t>
            </a:r>
            <a:endParaRPr lang="ru-RU" sz="3200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001" t="7273" r="4155"/>
          <a:stretch/>
        </p:blipFill>
        <p:spPr>
          <a:xfrm>
            <a:off x="-1" y="1153543"/>
            <a:ext cx="6341423" cy="50234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21" y="1735434"/>
            <a:ext cx="4441529" cy="44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5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9" y="1157742"/>
            <a:ext cx="2445611" cy="481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Fizminutka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580" t="25454" r="13762"/>
          <a:stretch/>
        </p:blipFill>
        <p:spPr>
          <a:xfrm flipH="1">
            <a:off x="0" y="1157742"/>
            <a:ext cx="6531429" cy="48837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8" y="1638794"/>
            <a:ext cx="4402685" cy="44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6906C93842BA4469A25C1B35CAF9A54" ma:contentTypeVersion="8" ma:contentTypeDescription="Создание документа." ma:contentTypeScope="" ma:versionID="505d4bd89d6ae83bf476a1a0bcd08fa9">
  <xsd:schema xmlns:xsd="http://www.w3.org/2001/XMLSchema" xmlns:xs="http://www.w3.org/2001/XMLSchema" xmlns:p="http://schemas.microsoft.com/office/2006/metadata/properties" xmlns:ns2="3b329777-cfee-492a-811c-1531028d13cd" targetNamespace="http://schemas.microsoft.com/office/2006/metadata/properties" ma:root="true" ma:fieldsID="8348822e4d4839308ccce02c795413f2" ns2:_="">
    <xsd:import namespace="3b329777-cfee-492a-811c-1531028d13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29777-cfee-492a-811c-1531028d1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3B4EEE-6411-405D-8319-7710BBECDD17}"/>
</file>

<file path=customXml/itemProps2.xml><?xml version="1.0" encoding="utf-8"?>
<ds:datastoreItem xmlns:ds="http://schemas.openxmlformats.org/officeDocument/2006/customXml" ds:itemID="{2A540D58-61B6-4269-9579-A3D2393DFDB7}"/>
</file>

<file path=customXml/itemProps3.xml><?xml version="1.0" encoding="utf-8"?>
<ds:datastoreItem xmlns:ds="http://schemas.openxmlformats.org/officeDocument/2006/customXml" ds:itemID="{F0E1CBB1-70D4-4BA8-AD5A-526603DA0B95}"/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152</Words>
  <Application>Microsoft Office PowerPoint</Application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Candara</vt:lpstr>
      <vt:lpstr>Тема Office</vt:lpstr>
      <vt:lpstr>Sesli sesler ve çekimli sesler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Примерный конспект урока повторения пройдённых гласных и согласных букв </dc:title>
  <dc:creator>Шаталова Екатерина Викторовна</dc:creator>
  <cp:lastModifiedBy>Шаталова Екатерина Викторовна</cp:lastModifiedBy>
  <cp:revision>52</cp:revision>
  <dcterms:created xsi:type="dcterms:W3CDTF">2020-11-23T11:14:27Z</dcterms:created>
  <dcterms:modified xsi:type="dcterms:W3CDTF">2021-01-12T14:27:56Z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0x01010066906C93842BA4469A25C1B35CAF9A54</vt:lpwstr>
  </property>
</Properties>
</file>