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715000"/>
  <p:notesSz cx="9144000" cy="5715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0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0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0194"/>
            <a:ext cx="9144000" cy="54861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610" y="414909"/>
            <a:ext cx="8164779" cy="133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439224"/>
            <a:ext cx="7020559" cy="340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0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image" Target="../media/image181.png"/><Relationship Id="rId15" Type="http://schemas.openxmlformats.org/officeDocument/2006/relationships/image" Target="../media/image182.jpg"/><Relationship Id="rId16" Type="http://schemas.openxmlformats.org/officeDocument/2006/relationships/image" Target="../media/image183.png"/><Relationship Id="rId17" Type="http://schemas.openxmlformats.org/officeDocument/2006/relationships/image" Target="../media/image18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21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image" Target="../media/image209.png"/><Relationship Id="rId11" Type="http://schemas.openxmlformats.org/officeDocument/2006/relationships/image" Target="../media/image210.png"/><Relationship Id="rId12" Type="http://schemas.openxmlformats.org/officeDocument/2006/relationships/image" Target="../media/image211.png"/><Relationship Id="rId13" Type="http://schemas.openxmlformats.org/officeDocument/2006/relationships/image" Target="../media/image212.png"/><Relationship Id="rId14" Type="http://schemas.openxmlformats.org/officeDocument/2006/relationships/image" Target="../media/image213.png"/><Relationship Id="rId15" Type="http://schemas.openxmlformats.org/officeDocument/2006/relationships/image" Target="../media/image214.png"/><Relationship Id="rId16" Type="http://schemas.openxmlformats.org/officeDocument/2006/relationships/image" Target="../media/image215.png"/><Relationship Id="rId17" Type="http://schemas.openxmlformats.org/officeDocument/2006/relationships/image" Target="../media/image21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png"/><Relationship Id="rId9" Type="http://schemas.openxmlformats.org/officeDocument/2006/relationships/image" Target="../media/image224.png"/><Relationship Id="rId10" Type="http://schemas.openxmlformats.org/officeDocument/2006/relationships/image" Target="../media/image225.png"/><Relationship Id="rId11" Type="http://schemas.openxmlformats.org/officeDocument/2006/relationships/image" Target="../media/image226.png"/><Relationship Id="rId12" Type="http://schemas.openxmlformats.org/officeDocument/2006/relationships/image" Target="../media/image227.png"/><Relationship Id="rId13" Type="http://schemas.openxmlformats.org/officeDocument/2006/relationships/image" Target="../media/image228.png"/><Relationship Id="rId14" Type="http://schemas.openxmlformats.org/officeDocument/2006/relationships/image" Target="../media/image229.png"/><Relationship Id="rId15" Type="http://schemas.openxmlformats.org/officeDocument/2006/relationships/image" Target="../media/image230.png"/><Relationship Id="rId16" Type="http://schemas.openxmlformats.org/officeDocument/2006/relationships/image" Target="../media/image23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2" Type="http://schemas.openxmlformats.org/officeDocument/2006/relationships/image" Target="../media/image242.png"/><Relationship Id="rId13" Type="http://schemas.openxmlformats.org/officeDocument/2006/relationships/image" Target="../media/image243.png"/><Relationship Id="rId14" Type="http://schemas.openxmlformats.org/officeDocument/2006/relationships/image" Target="../media/image231.jpg"/><Relationship Id="rId15" Type="http://schemas.openxmlformats.org/officeDocument/2006/relationships/image" Target="../media/image244.png"/><Relationship Id="rId16" Type="http://schemas.openxmlformats.org/officeDocument/2006/relationships/image" Target="../media/image24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76.png"/><Relationship Id="rId17" Type="http://schemas.openxmlformats.org/officeDocument/2006/relationships/image" Target="../media/image77.png"/><Relationship Id="rId18" Type="http://schemas.openxmlformats.org/officeDocument/2006/relationships/image" Target="../media/image78.png"/><Relationship Id="rId19" Type="http://schemas.openxmlformats.org/officeDocument/2006/relationships/image" Target="../media/image79.png"/><Relationship Id="rId20" Type="http://schemas.openxmlformats.org/officeDocument/2006/relationships/image" Target="../media/image8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png"/><Relationship Id="rId20" Type="http://schemas.openxmlformats.org/officeDocument/2006/relationships/image" Target="../media/image99.png"/><Relationship Id="rId21" Type="http://schemas.openxmlformats.org/officeDocument/2006/relationships/image" Target="../media/image100.png"/><Relationship Id="rId22" Type="http://schemas.openxmlformats.org/officeDocument/2006/relationships/image" Target="../media/image101.png"/><Relationship Id="rId23" Type="http://schemas.openxmlformats.org/officeDocument/2006/relationships/image" Target="../media/image102.png"/><Relationship Id="rId24" Type="http://schemas.openxmlformats.org/officeDocument/2006/relationships/image" Target="../media/image103.png"/><Relationship Id="rId25" Type="http://schemas.openxmlformats.org/officeDocument/2006/relationships/image" Target="../media/image104.png"/><Relationship Id="rId26" Type="http://schemas.openxmlformats.org/officeDocument/2006/relationships/image" Target="../media/image105.png"/><Relationship Id="rId27" Type="http://schemas.openxmlformats.org/officeDocument/2006/relationships/image" Target="../media/image106.png"/><Relationship Id="rId28" Type="http://schemas.openxmlformats.org/officeDocument/2006/relationships/image" Target="../media/image107.png"/><Relationship Id="rId29" Type="http://schemas.openxmlformats.org/officeDocument/2006/relationships/image" Target="../media/image108.png"/><Relationship Id="rId30" Type="http://schemas.openxmlformats.org/officeDocument/2006/relationships/image" Target="../media/image109.png"/><Relationship Id="rId31" Type="http://schemas.openxmlformats.org/officeDocument/2006/relationships/image" Target="../media/image110.png"/><Relationship Id="rId32" Type="http://schemas.openxmlformats.org/officeDocument/2006/relationships/image" Target="../media/image111.png"/><Relationship Id="rId33" Type="http://schemas.openxmlformats.org/officeDocument/2006/relationships/image" Target="../media/image112.png"/><Relationship Id="rId34" Type="http://schemas.openxmlformats.org/officeDocument/2006/relationships/image" Target="../media/image113.png"/><Relationship Id="rId35" Type="http://schemas.openxmlformats.org/officeDocument/2006/relationships/image" Target="../media/image114.png"/><Relationship Id="rId36" Type="http://schemas.openxmlformats.org/officeDocument/2006/relationships/image" Target="../media/image115.png"/><Relationship Id="rId37" Type="http://schemas.openxmlformats.org/officeDocument/2006/relationships/image" Target="../media/image116.png"/><Relationship Id="rId38" Type="http://schemas.openxmlformats.org/officeDocument/2006/relationships/image" Target="../media/image117.png"/><Relationship Id="rId39" Type="http://schemas.openxmlformats.org/officeDocument/2006/relationships/image" Target="../media/image118.png"/><Relationship Id="rId40" Type="http://schemas.openxmlformats.org/officeDocument/2006/relationships/image" Target="../media/image119.png"/><Relationship Id="rId41" Type="http://schemas.openxmlformats.org/officeDocument/2006/relationships/image" Target="../media/image120.png"/><Relationship Id="rId42" Type="http://schemas.openxmlformats.org/officeDocument/2006/relationships/image" Target="../media/image121.jpg"/><Relationship Id="rId43" Type="http://schemas.openxmlformats.org/officeDocument/2006/relationships/image" Target="../media/image122.png"/><Relationship Id="rId44" Type="http://schemas.openxmlformats.org/officeDocument/2006/relationships/image" Target="../media/image1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Relationship Id="rId11" Type="http://schemas.openxmlformats.org/officeDocument/2006/relationships/image" Target="../media/image154.png"/><Relationship Id="rId12" Type="http://schemas.openxmlformats.org/officeDocument/2006/relationships/image" Target="../media/image155.png"/><Relationship Id="rId13" Type="http://schemas.openxmlformats.org/officeDocument/2006/relationships/image" Target="../media/image156.png"/><Relationship Id="rId14" Type="http://schemas.openxmlformats.org/officeDocument/2006/relationships/image" Target="../media/image157.png"/><Relationship Id="rId15" Type="http://schemas.openxmlformats.org/officeDocument/2006/relationships/image" Target="../media/image158.png"/><Relationship Id="rId16" Type="http://schemas.openxmlformats.org/officeDocument/2006/relationships/image" Target="../media/image159.png"/><Relationship Id="rId17" Type="http://schemas.openxmlformats.org/officeDocument/2006/relationships/image" Target="../media/image160.png"/><Relationship Id="rId18" Type="http://schemas.openxmlformats.org/officeDocument/2006/relationships/image" Target="../media/image16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794" y="1913585"/>
            <a:ext cx="63271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Солнечная</a:t>
            </a:r>
            <a:r>
              <a:rPr dirty="0" sz="4400" spc="-85"/>
              <a:t> </a:t>
            </a:r>
            <a:r>
              <a:rPr dirty="0" sz="4400" spc="-10"/>
              <a:t>система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3451352" y="3139820"/>
            <a:ext cx="5495925" cy="1994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-20">
                <a:latin typeface="Microsoft Sans Serif"/>
                <a:cs typeface="Microsoft Sans Serif"/>
              </a:rPr>
              <a:t>Преподаватель</a:t>
            </a:r>
            <a:r>
              <a:rPr dirty="0" sz="2100" spc="-50">
                <a:latin typeface="Microsoft Sans Serif"/>
                <a:cs typeface="Microsoft Sans Serif"/>
              </a:rPr>
              <a:t> </a:t>
            </a:r>
            <a:r>
              <a:rPr dirty="0" sz="2100">
                <a:latin typeface="Microsoft Sans Serif"/>
                <a:cs typeface="Microsoft Sans Serif"/>
              </a:rPr>
              <a:t>АПП</a:t>
            </a:r>
            <a:r>
              <a:rPr dirty="0" sz="2100" spc="-40">
                <a:latin typeface="Microsoft Sans Serif"/>
                <a:cs typeface="Microsoft Sans Serif"/>
              </a:rPr>
              <a:t> </a:t>
            </a:r>
            <a:r>
              <a:rPr dirty="0" sz="2100" spc="-25">
                <a:latin typeface="Microsoft Sans Serif"/>
                <a:cs typeface="Microsoft Sans Serif"/>
              </a:rPr>
              <a:t>ЮФУ </a:t>
            </a:r>
            <a:r>
              <a:rPr dirty="0" sz="2100">
                <a:latin typeface="Microsoft Sans Serif"/>
                <a:cs typeface="Microsoft Sans Serif"/>
              </a:rPr>
              <a:t>Соловьёва</a:t>
            </a:r>
            <a:r>
              <a:rPr dirty="0" sz="2100" spc="-40">
                <a:latin typeface="Microsoft Sans Serif"/>
                <a:cs typeface="Microsoft Sans Serif"/>
              </a:rPr>
              <a:t> </a:t>
            </a:r>
            <a:r>
              <a:rPr dirty="0" sz="2100">
                <a:latin typeface="Microsoft Sans Serif"/>
                <a:cs typeface="Microsoft Sans Serif"/>
              </a:rPr>
              <a:t>Анастасия</a:t>
            </a:r>
            <a:r>
              <a:rPr dirty="0" sz="2100" spc="-50">
                <a:latin typeface="Microsoft Sans Serif"/>
                <a:cs typeface="Microsoft Sans Serif"/>
              </a:rPr>
              <a:t> </a:t>
            </a:r>
            <a:r>
              <a:rPr dirty="0" sz="2100" spc="-10">
                <a:latin typeface="Microsoft Sans Serif"/>
                <a:cs typeface="Microsoft Sans Serif"/>
              </a:rPr>
              <a:t>Юрьевна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algn="ctr" marR="3519804">
              <a:lnSpc>
                <a:spcPct val="100000"/>
              </a:lnSpc>
            </a:pPr>
            <a:r>
              <a:rPr dirty="0" sz="2100" spc="-30">
                <a:latin typeface="Microsoft Sans Serif"/>
                <a:cs typeface="Microsoft Sans Serif"/>
              </a:rPr>
              <a:t>Ростов-</a:t>
            </a:r>
            <a:r>
              <a:rPr dirty="0" sz="2100" spc="-10">
                <a:latin typeface="Microsoft Sans Serif"/>
                <a:cs typeface="Microsoft Sans Serif"/>
              </a:rPr>
              <a:t>на-</a:t>
            </a:r>
            <a:r>
              <a:rPr dirty="0" sz="2100" spc="-20">
                <a:latin typeface="Microsoft Sans Serif"/>
                <a:cs typeface="Microsoft Sans Serif"/>
              </a:rPr>
              <a:t>Дону</a:t>
            </a:r>
            <a:endParaRPr sz="2100">
              <a:latin typeface="Microsoft Sans Serif"/>
              <a:cs typeface="Microsoft Sans Serif"/>
            </a:endParaRPr>
          </a:p>
          <a:p>
            <a:pPr algn="ctr" marR="3519804">
              <a:lnSpc>
                <a:spcPct val="100000"/>
              </a:lnSpc>
            </a:pPr>
            <a:r>
              <a:rPr dirty="0" sz="2100" spc="-20">
                <a:latin typeface="Microsoft Sans Serif"/>
                <a:cs typeface="Microsoft Sans Serif"/>
              </a:rPr>
              <a:t>2025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8875" y="845058"/>
            <a:ext cx="733551" cy="24307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520057" y="941167"/>
            <a:ext cx="84455" cy="50165"/>
            <a:chOff x="4520057" y="941167"/>
            <a:chExt cx="84455" cy="50165"/>
          </a:xfrm>
        </p:grpSpPr>
        <p:sp>
          <p:nvSpPr>
            <p:cNvPr id="4" name="object 4" descr=""/>
            <p:cNvSpPr/>
            <p:nvPr/>
          </p:nvSpPr>
          <p:spPr>
            <a:xfrm>
              <a:off x="4525391" y="946501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60" h="39369">
                  <a:moveTo>
                    <a:pt x="73568" y="0"/>
                  </a:moveTo>
                  <a:lnTo>
                    <a:pt x="0" y="0"/>
                  </a:lnTo>
                  <a:lnTo>
                    <a:pt x="0" y="39145"/>
                  </a:lnTo>
                  <a:lnTo>
                    <a:pt x="73568" y="39145"/>
                  </a:lnTo>
                  <a:lnTo>
                    <a:pt x="73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25391" y="946501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60" h="39369">
                  <a:moveTo>
                    <a:pt x="0" y="39145"/>
                  </a:moveTo>
                  <a:lnTo>
                    <a:pt x="73568" y="39145"/>
                  </a:lnTo>
                  <a:lnTo>
                    <a:pt x="73568" y="0"/>
                  </a:lnTo>
                  <a:lnTo>
                    <a:pt x="0" y="0"/>
                  </a:lnTo>
                  <a:lnTo>
                    <a:pt x="0" y="3914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9983" y="847471"/>
            <a:ext cx="3637026" cy="24396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6388" y="0"/>
            <a:ext cx="8640445" cy="5715000"/>
            <a:chOff x="56388" y="0"/>
            <a:chExt cx="8640445" cy="5715000"/>
          </a:xfrm>
        </p:grpSpPr>
        <p:sp>
          <p:nvSpPr>
            <p:cNvPr id="8" name="object 8" descr=""/>
            <p:cNvSpPr/>
            <p:nvPr/>
          </p:nvSpPr>
          <p:spPr>
            <a:xfrm>
              <a:off x="7643494" y="1260445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59" h="39369">
                  <a:moveTo>
                    <a:pt x="73568" y="0"/>
                  </a:moveTo>
                  <a:lnTo>
                    <a:pt x="0" y="0"/>
                  </a:lnTo>
                  <a:lnTo>
                    <a:pt x="0" y="39145"/>
                  </a:lnTo>
                  <a:lnTo>
                    <a:pt x="73568" y="39145"/>
                  </a:lnTo>
                  <a:lnTo>
                    <a:pt x="73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43494" y="1260445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59" h="39369">
                  <a:moveTo>
                    <a:pt x="0" y="39145"/>
                  </a:moveTo>
                  <a:lnTo>
                    <a:pt x="73568" y="39145"/>
                  </a:lnTo>
                  <a:lnTo>
                    <a:pt x="73568" y="0"/>
                  </a:lnTo>
                  <a:lnTo>
                    <a:pt x="0" y="0"/>
                  </a:lnTo>
                  <a:lnTo>
                    <a:pt x="0" y="3914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420" y="1159002"/>
              <a:ext cx="5733243" cy="232956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956170" y="3394045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59" h="39370">
                  <a:moveTo>
                    <a:pt x="73568" y="0"/>
                  </a:moveTo>
                  <a:lnTo>
                    <a:pt x="0" y="0"/>
                  </a:lnTo>
                  <a:lnTo>
                    <a:pt x="0" y="39145"/>
                  </a:lnTo>
                  <a:lnTo>
                    <a:pt x="73568" y="39145"/>
                  </a:lnTo>
                  <a:lnTo>
                    <a:pt x="73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56170" y="3394045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59" h="39370">
                  <a:moveTo>
                    <a:pt x="0" y="39145"/>
                  </a:moveTo>
                  <a:lnTo>
                    <a:pt x="73568" y="39145"/>
                  </a:lnTo>
                  <a:lnTo>
                    <a:pt x="73568" y="0"/>
                  </a:lnTo>
                  <a:lnTo>
                    <a:pt x="0" y="0"/>
                  </a:lnTo>
                  <a:lnTo>
                    <a:pt x="0" y="3914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9658" y="3339846"/>
              <a:ext cx="5836920" cy="80543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" y="2302789"/>
              <a:ext cx="2887853" cy="34122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459" y="2497835"/>
              <a:ext cx="2318004" cy="299008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40" y="0"/>
              <a:ext cx="2927604" cy="3758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67554" y="1522349"/>
            <a:ext cx="1310005" cy="292735"/>
            <a:chOff x="4567554" y="1522349"/>
            <a:chExt cx="1310005" cy="292735"/>
          </a:xfrm>
        </p:grpSpPr>
        <p:sp>
          <p:nvSpPr>
            <p:cNvPr id="3" name="object 3" descr=""/>
            <p:cNvSpPr/>
            <p:nvPr/>
          </p:nvSpPr>
          <p:spPr>
            <a:xfrm>
              <a:off x="4572888" y="1527683"/>
              <a:ext cx="1299845" cy="282575"/>
            </a:xfrm>
            <a:custGeom>
              <a:avLst/>
              <a:gdLst/>
              <a:ahLst/>
              <a:cxnLst/>
              <a:rect l="l" t="t" r="r" b="b"/>
              <a:pathLst>
                <a:path w="1299845" h="282575">
                  <a:moveTo>
                    <a:pt x="1181989" y="63880"/>
                  </a:moveTo>
                  <a:lnTo>
                    <a:pt x="1125347" y="63880"/>
                  </a:lnTo>
                  <a:lnTo>
                    <a:pt x="1125347" y="282066"/>
                  </a:lnTo>
                  <a:lnTo>
                    <a:pt x="1186434" y="282066"/>
                  </a:lnTo>
                  <a:lnTo>
                    <a:pt x="1186434" y="206501"/>
                  </a:lnTo>
                  <a:lnTo>
                    <a:pt x="1278430" y="206501"/>
                  </a:lnTo>
                  <a:lnTo>
                    <a:pt x="1280414" y="204724"/>
                  </a:lnTo>
                  <a:lnTo>
                    <a:pt x="1288674" y="193174"/>
                  </a:lnTo>
                  <a:lnTo>
                    <a:pt x="1294198" y="180212"/>
                  </a:lnTo>
                  <a:lnTo>
                    <a:pt x="1205864" y="180212"/>
                  </a:lnTo>
                  <a:lnTo>
                    <a:pt x="1199414" y="177291"/>
                  </a:lnTo>
                  <a:lnTo>
                    <a:pt x="1199244" y="177291"/>
                  </a:lnTo>
                  <a:lnTo>
                    <a:pt x="1193927" y="171195"/>
                  </a:lnTo>
                  <a:lnTo>
                    <a:pt x="1186117" y="141986"/>
                  </a:lnTo>
                  <a:lnTo>
                    <a:pt x="1186531" y="133776"/>
                  </a:lnTo>
                  <a:lnTo>
                    <a:pt x="1205357" y="104775"/>
                  </a:lnTo>
                  <a:lnTo>
                    <a:pt x="1292348" y="104775"/>
                  </a:lnTo>
                  <a:lnTo>
                    <a:pt x="1289532" y="97395"/>
                  </a:lnTo>
                  <a:lnTo>
                    <a:pt x="1283518" y="87249"/>
                  </a:lnTo>
                  <a:lnTo>
                    <a:pt x="1181989" y="87249"/>
                  </a:lnTo>
                  <a:lnTo>
                    <a:pt x="1181989" y="63880"/>
                  </a:lnTo>
                  <a:close/>
                </a:path>
                <a:path w="1299845" h="282575">
                  <a:moveTo>
                    <a:pt x="1278430" y="206501"/>
                  </a:moveTo>
                  <a:lnTo>
                    <a:pt x="1186434" y="206501"/>
                  </a:lnTo>
                  <a:lnTo>
                    <a:pt x="1192530" y="212851"/>
                  </a:lnTo>
                  <a:lnTo>
                    <a:pt x="1232662" y="225425"/>
                  </a:lnTo>
                  <a:lnTo>
                    <a:pt x="1246427" y="224137"/>
                  </a:lnTo>
                  <a:lnTo>
                    <a:pt x="1258966" y="220265"/>
                  </a:lnTo>
                  <a:lnTo>
                    <a:pt x="1270291" y="213798"/>
                  </a:lnTo>
                  <a:lnTo>
                    <a:pt x="1278430" y="206501"/>
                  </a:lnTo>
                  <a:close/>
                </a:path>
                <a:path w="1299845" h="282575">
                  <a:moveTo>
                    <a:pt x="1292348" y="104775"/>
                  </a:moveTo>
                  <a:lnTo>
                    <a:pt x="1220215" y="104775"/>
                  </a:lnTo>
                  <a:lnTo>
                    <a:pt x="1226312" y="107822"/>
                  </a:lnTo>
                  <a:lnTo>
                    <a:pt x="1231264" y="113791"/>
                  </a:lnTo>
                  <a:lnTo>
                    <a:pt x="1234525" y="118911"/>
                  </a:lnTo>
                  <a:lnTo>
                    <a:pt x="1236868" y="125317"/>
                  </a:lnTo>
                  <a:lnTo>
                    <a:pt x="1238283" y="133008"/>
                  </a:lnTo>
                  <a:lnTo>
                    <a:pt x="1238758" y="141986"/>
                  </a:lnTo>
                  <a:lnTo>
                    <a:pt x="1238305" y="151626"/>
                  </a:lnTo>
                  <a:lnTo>
                    <a:pt x="1236948" y="159765"/>
                  </a:lnTo>
                  <a:lnTo>
                    <a:pt x="1234807" y="166026"/>
                  </a:lnTo>
                  <a:lnTo>
                    <a:pt x="1234686" y="166381"/>
                  </a:lnTo>
                  <a:lnTo>
                    <a:pt x="1231519" y="171450"/>
                  </a:lnTo>
                  <a:lnTo>
                    <a:pt x="1226820" y="177291"/>
                  </a:lnTo>
                  <a:lnTo>
                    <a:pt x="1220851" y="180212"/>
                  </a:lnTo>
                  <a:lnTo>
                    <a:pt x="1294198" y="180212"/>
                  </a:lnTo>
                  <a:lnTo>
                    <a:pt x="1294590" y="179292"/>
                  </a:lnTo>
                  <a:lnTo>
                    <a:pt x="1298148" y="163075"/>
                  </a:lnTo>
                  <a:lnTo>
                    <a:pt x="1299337" y="144525"/>
                  </a:lnTo>
                  <a:lnTo>
                    <a:pt x="1298243" y="127355"/>
                  </a:lnTo>
                  <a:lnTo>
                    <a:pt x="1294971" y="111648"/>
                  </a:lnTo>
                  <a:lnTo>
                    <a:pt x="1292348" y="104775"/>
                  </a:lnTo>
                  <a:close/>
                </a:path>
                <a:path w="1299845" h="282575">
                  <a:moveTo>
                    <a:pt x="1232915" y="60197"/>
                  </a:moveTo>
                  <a:lnTo>
                    <a:pt x="1193260" y="74850"/>
                  </a:lnTo>
                  <a:lnTo>
                    <a:pt x="1181989" y="87249"/>
                  </a:lnTo>
                  <a:lnTo>
                    <a:pt x="1283518" y="87249"/>
                  </a:lnTo>
                  <a:lnTo>
                    <a:pt x="1247844" y="61721"/>
                  </a:lnTo>
                  <a:lnTo>
                    <a:pt x="1232915" y="60197"/>
                  </a:lnTo>
                  <a:close/>
                </a:path>
                <a:path w="1299845" h="282575">
                  <a:moveTo>
                    <a:pt x="1004062" y="60197"/>
                  </a:moveTo>
                  <a:lnTo>
                    <a:pt x="951430" y="73163"/>
                  </a:lnTo>
                  <a:lnTo>
                    <a:pt x="920623" y="109632"/>
                  </a:lnTo>
                  <a:lnTo>
                    <a:pt x="914653" y="143128"/>
                  </a:lnTo>
                  <a:lnTo>
                    <a:pt x="915412" y="155749"/>
                  </a:lnTo>
                  <a:lnTo>
                    <a:pt x="932880" y="197445"/>
                  </a:lnTo>
                  <a:lnTo>
                    <a:pt x="966245" y="220495"/>
                  </a:lnTo>
                  <a:lnTo>
                    <a:pt x="1005839" y="225425"/>
                  </a:lnTo>
                  <a:lnTo>
                    <a:pt x="1020346" y="224877"/>
                  </a:lnTo>
                  <a:lnTo>
                    <a:pt x="1022133" y="224877"/>
                  </a:lnTo>
                  <a:lnTo>
                    <a:pt x="1061339" y="215137"/>
                  </a:lnTo>
                  <a:lnTo>
                    <a:pt x="1088566" y="189864"/>
                  </a:lnTo>
                  <a:lnTo>
                    <a:pt x="997712" y="189864"/>
                  </a:lnTo>
                  <a:lnTo>
                    <a:pt x="990091" y="186436"/>
                  </a:lnTo>
                  <a:lnTo>
                    <a:pt x="984250" y="179577"/>
                  </a:lnTo>
                  <a:lnTo>
                    <a:pt x="980059" y="174878"/>
                  </a:lnTo>
                  <a:lnTo>
                    <a:pt x="977391" y="167639"/>
                  </a:lnTo>
                  <a:lnTo>
                    <a:pt x="976376" y="157861"/>
                  </a:lnTo>
                  <a:lnTo>
                    <a:pt x="1097788" y="157861"/>
                  </a:lnTo>
                  <a:lnTo>
                    <a:pt x="1097788" y="151002"/>
                  </a:lnTo>
                  <a:lnTo>
                    <a:pt x="1097145" y="136120"/>
                  </a:lnTo>
                  <a:lnTo>
                    <a:pt x="1096106" y="128904"/>
                  </a:lnTo>
                  <a:lnTo>
                    <a:pt x="976502" y="128904"/>
                  </a:lnTo>
                  <a:lnTo>
                    <a:pt x="977519" y="119506"/>
                  </a:lnTo>
                  <a:lnTo>
                    <a:pt x="1006601" y="96138"/>
                  </a:lnTo>
                  <a:lnTo>
                    <a:pt x="1084900" y="96138"/>
                  </a:lnTo>
                  <a:lnTo>
                    <a:pt x="1081782" y="91112"/>
                  </a:lnTo>
                  <a:lnTo>
                    <a:pt x="1046835" y="65984"/>
                  </a:lnTo>
                  <a:lnTo>
                    <a:pt x="1020113" y="60840"/>
                  </a:lnTo>
                  <a:lnTo>
                    <a:pt x="1004062" y="60197"/>
                  </a:lnTo>
                  <a:close/>
                </a:path>
                <a:path w="1299845" h="282575">
                  <a:moveTo>
                    <a:pt x="1034669" y="175513"/>
                  </a:moveTo>
                  <a:lnTo>
                    <a:pt x="1030859" y="180212"/>
                  </a:lnTo>
                  <a:lnTo>
                    <a:pt x="1027430" y="183514"/>
                  </a:lnTo>
                  <a:lnTo>
                    <a:pt x="1024127" y="185419"/>
                  </a:lnTo>
                  <a:lnTo>
                    <a:pt x="1018562" y="188467"/>
                  </a:lnTo>
                  <a:lnTo>
                    <a:pt x="1018317" y="188467"/>
                  </a:lnTo>
                  <a:lnTo>
                    <a:pt x="1013078" y="189864"/>
                  </a:lnTo>
                  <a:lnTo>
                    <a:pt x="1088566" y="189864"/>
                  </a:lnTo>
                  <a:lnTo>
                    <a:pt x="1094359" y="180975"/>
                  </a:lnTo>
                  <a:lnTo>
                    <a:pt x="1034669" y="175513"/>
                  </a:lnTo>
                  <a:close/>
                </a:path>
                <a:path w="1299845" h="282575">
                  <a:moveTo>
                    <a:pt x="1084900" y="96138"/>
                  </a:moveTo>
                  <a:lnTo>
                    <a:pt x="1014857" y="96138"/>
                  </a:lnTo>
                  <a:lnTo>
                    <a:pt x="1021588" y="98678"/>
                  </a:lnTo>
                  <a:lnTo>
                    <a:pt x="1026668" y="103758"/>
                  </a:lnTo>
                  <a:lnTo>
                    <a:pt x="1030174" y="108188"/>
                  </a:lnTo>
                  <a:lnTo>
                    <a:pt x="1032906" y="113855"/>
                  </a:lnTo>
                  <a:lnTo>
                    <a:pt x="1034901" y="120761"/>
                  </a:lnTo>
                  <a:lnTo>
                    <a:pt x="1036193" y="128904"/>
                  </a:lnTo>
                  <a:lnTo>
                    <a:pt x="1096106" y="128904"/>
                  </a:lnTo>
                  <a:lnTo>
                    <a:pt x="1095216" y="122713"/>
                  </a:lnTo>
                  <a:lnTo>
                    <a:pt x="1092001" y="110783"/>
                  </a:lnTo>
                  <a:lnTo>
                    <a:pt x="1087501" y="100329"/>
                  </a:lnTo>
                  <a:lnTo>
                    <a:pt x="1084900" y="96138"/>
                  </a:lnTo>
                  <a:close/>
                </a:path>
                <a:path w="1299845" h="282575">
                  <a:moveTo>
                    <a:pt x="856107" y="108076"/>
                  </a:moveTo>
                  <a:lnTo>
                    <a:pt x="795401" y="108076"/>
                  </a:lnTo>
                  <a:lnTo>
                    <a:pt x="795401" y="221868"/>
                  </a:lnTo>
                  <a:lnTo>
                    <a:pt x="856107" y="221868"/>
                  </a:lnTo>
                  <a:lnTo>
                    <a:pt x="856107" y="108076"/>
                  </a:lnTo>
                  <a:close/>
                </a:path>
                <a:path w="1299845" h="282575">
                  <a:moveTo>
                    <a:pt x="900049" y="63880"/>
                  </a:moveTo>
                  <a:lnTo>
                    <a:pt x="751586" y="63880"/>
                  </a:lnTo>
                  <a:lnTo>
                    <a:pt x="751586" y="108076"/>
                  </a:lnTo>
                  <a:lnTo>
                    <a:pt x="900049" y="108076"/>
                  </a:lnTo>
                  <a:lnTo>
                    <a:pt x="900049" y="63880"/>
                  </a:lnTo>
                  <a:close/>
                </a:path>
                <a:path w="1299845" h="282575">
                  <a:moveTo>
                    <a:pt x="611377" y="63880"/>
                  </a:moveTo>
                  <a:lnTo>
                    <a:pt x="554101" y="63880"/>
                  </a:lnTo>
                  <a:lnTo>
                    <a:pt x="554101" y="221868"/>
                  </a:lnTo>
                  <a:lnTo>
                    <a:pt x="611759" y="221868"/>
                  </a:lnTo>
                  <a:lnTo>
                    <a:pt x="671195" y="144144"/>
                  </a:lnTo>
                  <a:lnTo>
                    <a:pt x="728472" y="144144"/>
                  </a:lnTo>
                  <a:lnTo>
                    <a:pt x="728472" y="142620"/>
                  </a:lnTo>
                  <a:lnTo>
                    <a:pt x="611377" y="142620"/>
                  </a:lnTo>
                  <a:lnTo>
                    <a:pt x="611377" y="63880"/>
                  </a:lnTo>
                  <a:close/>
                </a:path>
                <a:path w="1299845" h="282575">
                  <a:moveTo>
                    <a:pt x="728472" y="144144"/>
                  </a:moveTo>
                  <a:lnTo>
                    <a:pt x="671195" y="144144"/>
                  </a:lnTo>
                  <a:lnTo>
                    <a:pt x="671195" y="221868"/>
                  </a:lnTo>
                  <a:lnTo>
                    <a:pt x="728472" y="221868"/>
                  </a:lnTo>
                  <a:lnTo>
                    <a:pt x="728472" y="144144"/>
                  </a:lnTo>
                  <a:close/>
                </a:path>
                <a:path w="1299845" h="282575">
                  <a:moveTo>
                    <a:pt x="728472" y="63880"/>
                  </a:moveTo>
                  <a:lnTo>
                    <a:pt x="671449" y="63880"/>
                  </a:lnTo>
                  <a:lnTo>
                    <a:pt x="611377" y="142620"/>
                  </a:lnTo>
                  <a:lnTo>
                    <a:pt x="728472" y="142620"/>
                  </a:lnTo>
                  <a:lnTo>
                    <a:pt x="728472" y="63880"/>
                  </a:lnTo>
                  <a:close/>
                </a:path>
                <a:path w="1299845" h="282575">
                  <a:moveTo>
                    <a:pt x="516000" y="63880"/>
                  </a:moveTo>
                  <a:lnTo>
                    <a:pt x="348741" y="63880"/>
                  </a:lnTo>
                  <a:lnTo>
                    <a:pt x="348741" y="221868"/>
                  </a:lnTo>
                  <a:lnTo>
                    <a:pt x="409321" y="221868"/>
                  </a:lnTo>
                  <a:lnTo>
                    <a:pt x="409321" y="108076"/>
                  </a:lnTo>
                  <a:lnTo>
                    <a:pt x="516000" y="108076"/>
                  </a:lnTo>
                  <a:lnTo>
                    <a:pt x="516000" y="63880"/>
                  </a:lnTo>
                  <a:close/>
                </a:path>
                <a:path w="1299845" h="282575">
                  <a:moveTo>
                    <a:pt x="516000" y="108076"/>
                  </a:moveTo>
                  <a:lnTo>
                    <a:pt x="455422" y="108076"/>
                  </a:lnTo>
                  <a:lnTo>
                    <a:pt x="455422" y="221868"/>
                  </a:lnTo>
                  <a:lnTo>
                    <a:pt x="516000" y="221868"/>
                  </a:lnTo>
                  <a:lnTo>
                    <a:pt x="516000" y="108076"/>
                  </a:lnTo>
                  <a:close/>
                </a:path>
                <a:path w="1299845" h="282575">
                  <a:moveTo>
                    <a:pt x="159634" y="133730"/>
                  </a:moveTo>
                  <a:lnTo>
                    <a:pt x="91439" y="133730"/>
                  </a:lnTo>
                  <a:lnTo>
                    <a:pt x="95130" y="152616"/>
                  </a:lnTo>
                  <a:lnTo>
                    <a:pt x="123062" y="199389"/>
                  </a:lnTo>
                  <a:lnTo>
                    <a:pt x="157257" y="219043"/>
                  </a:lnTo>
                  <a:lnTo>
                    <a:pt x="205359" y="225551"/>
                  </a:lnTo>
                  <a:lnTo>
                    <a:pt x="230173" y="223716"/>
                  </a:lnTo>
                  <a:lnTo>
                    <a:pt x="270992" y="208996"/>
                  </a:lnTo>
                  <a:lnTo>
                    <a:pt x="299688" y="179706"/>
                  </a:lnTo>
                  <a:lnTo>
                    <a:pt x="301857" y="175005"/>
                  </a:lnTo>
                  <a:lnTo>
                    <a:pt x="203073" y="175005"/>
                  </a:lnTo>
                  <a:lnTo>
                    <a:pt x="183143" y="171150"/>
                  </a:lnTo>
                  <a:lnTo>
                    <a:pt x="168894" y="159591"/>
                  </a:lnTo>
                  <a:lnTo>
                    <a:pt x="160335" y="140340"/>
                  </a:lnTo>
                  <a:lnTo>
                    <a:pt x="159634" y="133730"/>
                  </a:lnTo>
                  <a:close/>
                </a:path>
                <a:path w="1299845" h="282575">
                  <a:moveTo>
                    <a:pt x="67310" y="3682"/>
                  </a:moveTo>
                  <a:lnTo>
                    <a:pt x="0" y="3682"/>
                  </a:lnTo>
                  <a:lnTo>
                    <a:pt x="0" y="221868"/>
                  </a:lnTo>
                  <a:lnTo>
                    <a:pt x="67310" y="221868"/>
                  </a:lnTo>
                  <a:lnTo>
                    <a:pt x="67310" y="133730"/>
                  </a:lnTo>
                  <a:lnTo>
                    <a:pt x="159634" y="133730"/>
                  </a:lnTo>
                  <a:lnTo>
                    <a:pt x="157480" y="113411"/>
                  </a:lnTo>
                  <a:lnTo>
                    <a:pt x="160254" y="86270"/>
                  </a:lnTo>
                  <a:lnTo>
                    <a:pt x="160291" y="85907"/>
                  </a:lnTo>
                  <a:lnTo>
                    <a:pt x="162717" y="80263"/>
                  </a:lnTo>
                  <a:lnTo>
                    <a:pt x="67310" y="80263"/>
                  </a:lnTo>
                  <a:lnTo>
                    <a:pt x="67310" y="3682"/>
                  </a:lnTo>
                  <a:close/>
                </a:path>
                <a:path w="1299845" h="282575">
                  <a:moveTo>
                    <a:pt x="302021" y="50545"/>
                  </a:moveTo>
                  <a:lnTo>
                    <a:pt x="202564" y="50545"/>
                  </a:lnTo>
                  <a:lnTo>
                    <a:pt x="222734" y="54282"/>
                  </a:lnTo>
                  <a:lnTo>
                    <a:pt x="237140" y="65484"/>
                  </a:lnTo>
                  <a:lnTo>
                    <a:pt x="245784" y="84139"/>
                  </a:lnTo>
                  <a:lnTo>
                    <a:pt x="248665" y="110236"/>
                  </a:lnTo>
                  <a:lnTo>
                    <a:pt x="247949" y="126809"/>
                  </a:lnTo>
                  <a:lnTo>
                    <a:pt x="230630" y="166862"/>
                  </a:lnTo>
                  <a:lnTo>
                    <a:pt x="203073" y="175005"/>
                  </a:lnTo>
                  <a:lnTo>
                    <a:pt x="301857" y="175005"/>
                  </a:lnTo>
                  <a:lnTo>
                    <a:pt x="308737" y="160099"/>
                  </a:lnTo>
                  <a:lnTo>
                    <a:pt x="314166" y="137277"/>
                  </a:lnTo>
                  <a:lnTo>
                    <a:pt x="315975" y="111251"/>
                  </a:lnTo>
                  <a:lnTo>
                    <a:pt x="314142" y="86270"/>
                  </a:lnTo>
                  <a:lnTo>
                    <a:pt x="308641" y="64277"/>
                  </a:lnTo>
                  <a:lnTo>
                    <a:pt x="302021" y="50545"/>
                  </a:lnTo>
                  <a:close/>
                </a:path>
                <a:path w="1299845" h="282575">
                  <a:moveTo>
                    <a:pt x="202564" y="0"/>
                  </a:moveTo>
                  <a:lnTo>
                    <a:pt x="162290" y="5143"/>
                  </a:lnTo>
                  <a:lnTo>
                    <a:pt x="117492" y="31954"/>
                  </a:lnTo>
                  <a:lnTo>
                    <a:pt x="93472" y="80263"/>
                  </a:lnTo>
                  <a:lnTo>
                    <a:pt x="162717" y="80263"/>
                  </a:lnTo>
                  <a:lnTo>
                    <a:pt x="168735" y="66262"/>
                  </a:lnTo>
                  <a:lnTo>
                    <a:pt x="182822" y="54475"/>
                  </a:lnTo>
                  <a:lnTo>
                    <a:pt x="202564" y="50545"/>
                  </a:lnTo>
                  <a:lnTo>
                    <a:pt x="302021" y="50545"/>
                  </a:lnTo>
                  <a:lnTo>
                    <a:pt x="299473" y="45261"/>
                  </a:lnTo>
                  <a:lnTo>
                    <a:pt x="286638" y="29209"/>
                  </a:lnTo>
                  <a:lnTo>
                    <a:pt x="270323" y="16394"/>
                  </a:lnTo>
                  <a:lnTo>
                    <a:pt x="250888" y="7270"/>
                  </a:lnTo>
                  <a:lnTo>
                    <a:pt x="228310" y="1813"/>
                  </a:lnTo>
                  <a:lnTo>
                    <a:pt x="202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21630" y="1587881"/>
              <a:ext cx="950594" cy="222250"/>
            </a:xfrm>
            <a:custGeom>
              <a:avLst/>
              <a:gdLst/>
              <a:ahLst/>
              <a:cxnLst/>
              <a:rect l="l" t="t" r="r" b="b"/>
              <a:pathLst>
                <a:path w="950595" h="222250">
                  <a:moveTo>
                    <a:pt x="864362" y="44577"/>
                  </a:moveTo>
                  <a:lnTo>
                    <a:pt x="856615" y="44577"/>
                  </a:lnTo>
                  <a:lnTo>
                    <a:pt x="850138" y="47625"/>
                  </a:lnTo>
                  <a:lnTo>
                    <a:pt x="837311" y="83058"/>
                  </a:lnTo>
                  <a:lnTo>
                    <a:pt x="837791" y="91870"/>
                  </a:lnTo>
                  <a:lnTo>
                    <a:pt x="857123" y="120015"/>
                  </a:lnTo>
                  <a:lnTo>
                    <a:pt x="865124" y="120015"/>
                  </a:lnTo>
                  <a:lnTo>
                    <a:pt x="872109" y="120015"/>
                  </a:lnTo>
                  <a:lnTo>
                    <a:pt x="890016" y="81788"/>
                  </a:lnTo>
                  <a:lnTo>
                    <a:pt x="889541" y="72810"/>
                  </a:lnTo>
                  <a:lnTo>
                    <a:pt x="871474" y="44577"/>
                  </a:lnTo>
                  <a:lnTo>
                    <a:pt x="864362" y="44577"/>
                  </a:lnTo>
                  <a:close/>
                </a:path>
                <a:path w="950595" h="222250">
                  <a:moveTo>
                    <a:pt x="657860" y="35941"/>
                  </a:moveTo>
                  <a:lnTo>
                    <a:pt x="627761" y="68707"/>
                  </a:lnTo>
                  <a:lnTo>
                    <a:pt x="687451" y="68707"/>
                  </a:lnTo>
                  <a:lnTo>
                    <a:pt x="666115" y="35941"/>
                  </a:lnTo>
                  <a:lnTo>
                    <a:pt x="657860" y="35941"/>
                  </a:lnTo>
                  <a:close/>
                </a:path>
                <a:path w="950595" h="222250">
                  <a:moveTo>
                    <a:pt x="402844" y="3683"/>
                  </a:moveTo>
                  <a:lnTo>
                    <a:pt x="551307" y="3683"/>
                  </a:lnTo>
                  <a:lnTo>
                    <a:pt x="551307" y="47879"/>
                  </a:lnTo>
                  <a:lnTo>
                    <a:pt x="507365" y="47879"/>
                  </a:lnTo>
                  <a:lnTo>
                    <a:pt x="507365" y="161671"/>
                  </a:lnTo>
                  <a:lnTo>
                    <a:pt x="446659" y="161671"/>
                  </a:lnTo>
                  <a:lnTo>
                    <a:pt x="446659" y="47879"/>
                  </a:lnTo>
                  <a:lnTo>
                    <a:pt x="402844" y="47879"/>
                  </a:lnTo>
                  <a:lnTo>
                    <a:pt x="402844" y="3683"/>
                  </a:lnTo>
                  <a:close/>
                </a:path>
                <a:path w="950595" h="222250">
                  <a:moveTo>
                    <a:pt x="205359" y="3683"/>
                  </a:moveTo>
                  <a:lnTo>
                    <a:pt x="262636" y="3683"/>
                  </a:lnTo>
                  <a:lnTo>
                    <a:pt x="262636" y="82423"/>
                  </a:lnTo>
                  <a:lnTo>
                    <a:pt x="322707" y="3683"/>
                  </a:lnTo>
                  <a:lnTo>
                    <a:pt x="379730" y="3683"/>
                  </a:lnTo>
                  <a:lnTo>
                    <a:pt x="379730" y="161671"/>
                  </a:lnTo>
                  <a:lnTo>
                    <a:pt x="322453" y="161671"/>
                  </a:lnTo>
                  <a:lnTo>
                    <a:pt x="322453" y="83947"/>
                  </a:lnTo>
                  <a:lnTo>
                    <a:pt x="263017" y="161671"/>
                  </a:lnTo>
                  <a:lnTo>
                    <a:pt x="205359" y="161671"/>
                  </a:lnTo>
                  <a:lnTo>
                    <a:pt x="205359" y="3683"/>
                  </a:lnTo>
                  <a:close/>
                </a:path>
                <a:path w="950595" h="222250">
                  <a:moveTo>
                    <a:pt x="0" y="3683"/>
                  </a:moveTo>
                  <a:lnTo>
                    <a:pt x="167259" y="3683"/>
                  </a:lnTo>
                  <a:lnTo>
                    <a:pt x="167259" y="161671"/>
                  </a:lnTo>
                  <a:lnTo>
                    <a:pt x="106680" y="161671"/>
                  </a:lnTo>
                  <a:lnTo>
                    <a:pt x="106680" y="47879"/>
                  </a:lnTo>
                  <a:lnTo>
                    <a:pt x="60579" y="47879"/>
                  </a:lnTo>
                  <a:lnTo>
                    <a:pt x="60579" y="161671"/>
                  </a:lnTo>
                  <a:lnTo>
                    <a:pt x="0" y="161671"/>
                  </a:lnTo>
                  <a:lnTo>
                    <a:pt x="0" y="3683"/>
                  </a:lnTo>
                  <a:close/>
                </a:path>
                <a:path w="950595" h="222250">
                  <a:moveTo>
                    <a:pt x="884174" y="0"/>
                  </a:moveTo>
                  <a:lnTo>
                    <a:pt x="923625" y="13716"/>
                  </a:lnTo>
                  <a:lnTo>
                    <a:pt x="946229" y="51450"/>
                  </a:lnTo>
                  <a:lnTo>
                    <a:pt x="950595" y="84328"/>
                  </a:lnTo>
                  <a:lnTo>
                    <a:pt x="949406" y="102877"/>
                  </a:lnTo>
                  <a:lnTo>
                    <a:pt x="931672" y="144526"/>
                  </a:lnTo>
                  <a:lnTo>
                    <a:pt x="897685" y="163939"/>
                  </a:lnTo>
                  <a:lnTo>
                    <a:pt x="883920" y="165227"/>
                  </a:lnTo>
                  <a:lnTo>
                    <a:pt x="877038" y="164939"/>
                  </a:lnTo>
                  <a:lnTo>
                    <a:pt x="837692" y="146304"/>
                  </a:lnTo>
                  <a:lnTo>
                    <a:pt x="837692" y="221869"/>
                  </a:lnTo>
                  <a:lnTo>
                    <a:pt x="776605" y="221869"/>
                  </a:lnTo>
                  <a:lnTo>
                    <a:pt x="776605" y="3683"/>
                  </a:lnTo>
                  <a:lnTo>
                    <a:pt x="833247" y="3683"/>
                  </a:lnTo>
                  <a:lnTo>
                    <a:pt x="833247" y="27051"/>
                  </a:lnTo>
                  <a:lnTo>
                    <a:pt x="839013" y="20238"/>
                  </a:lnTo>
                  <a:lnTo>
                    <a:pt x="876286" y="450"/>
                  </a:lnTo>
                  <a:lnTo>
                    <a:pt x="884174" y="0"/>
                  </a:lnTo>
                  <a:close/>
                </a:path>
                <a:path w="950595" h="222250">
                  <a:moveTo>
                    <a:pt x="655320" y="0"/>
                  </a:moveTo>
                  <a:lnTo>
                    <a:pt x="698093" y="5786"/>
                  </a:lnTo>
                  <a:lnTo>
                    <a:pt x="733040" y="30914"/>
                  </a:lnTo>
                  <a:lnTo>
                    <a:pt x="748403" y="75922"/>
                  </a:lnTo>
                  <a:lnTo>
                    <a:pt x="749046" y="90805"/>
                  </a:lnTo>
                  <a:lnTo>
                    <a:pt x="749046" y="97663"/>
                  </a:lnTo>
                  <a:lnTo>
                    <a:pt x="627634" y="97663"/>
                  </a:lnTo>
                  <a:lnTo>
                    <a:pt x="628650" y="107442"/>
                  </a:lnTo>
                  <a:lnTo>
                    <a:pt x="631317" y="114681"/>
                  </a:lnTo>
                  <a:lnTo>
                    <a:pt x="635508" y="119380"/>
                  </a:lnTo>
                  <a:lnTo>
                    <a:pt x="641350" y="126238"/>
                  </a:lnTo>
                  <a:lnTo>
                    <a:pt x="648970" y="129667"/>
                  </a:lnTo>
                  <a:lnTo>
                    <a:pt x="658368" y="129667"/>
                  </a:lnTo>
                  <a:lnTo>
                    <a:pt x="664337" y="129667"/>
                  </a:lnTo>
                  <a:lnTo>
                    <a:pt x="685927" y="115316"/>
                  </a:lnTo>
                  <a:lnTo>
                    <a:pt x="745617" y="120777"/>
                  </a:lnTo>
                  <a:lnTo>
                    <a:pt x="712597" y="154940"/>
                  </a:lnTo>
                  <a:lnTo>
                    <a:pt x="674127" y="164584"/>
                  </a:lnTo>
                  <a:lnTo>
                    <a:pt x="657098" y="165227"/>
                  </a:lnTo>
                  <a:lnTo>
                    <a:pt x="642217" y="164679"/>
                  </a:lnTo>
                  <a:lnTo>
                    <a:pt x="599049" y="151344"/>
                  </a:lnTo>
                  <a:lnTo>
                    <a:pt x="572662" y="118221"/>
                  </a:lnTo>
                  <a:lnTo>
                    <a:pt x="565912" y="82931"/>
                  </a:lnTo>
                  <a:lnTo>
                    <a:pt x="567408" y="65313"/>
                  </a:lnTo>
                  <a:lnTo>
                    <a:pt x="589661" y="22987"/>
                  </a:lnTo>
                  <a:lnTo>
                    <a:pt x="635506" y="1448"/>
                  </a:lnTo>
                  <a:lnTo>
                    <a:pt x="65532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5034" y="1572895"/>
              <a:ext cx="101853" cy="13512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572888" y="1527683"/>
              <a:ext cx="316230" cy="226060"/>
            </a:xfrm>
            <a:custGeom>
              <a:avLst/>
              <a:gdLst/>
              <a:ahLst/>
              <a:cxnLst/>
              <a:rect l="l" t="t" r="r" b="b"/>
              <a:pathLst>
                <a:path w="316229" h="226060">
                  <a:moveTo>
                    <a:pt x="202564" y="0"/>
                  </a:moveTo>
                  <a:lnTo>
                    <a:pt x="250888" y="7270"/>
                  </a:lnTo>
                  <a:lnTo>
                    <a:pt x="286638" y="29209"/>
                  </a:lnTo>
                  <a:lnTo>
                    <a:pt x="308641" y="64277"/>
                  </a:lnTo>
                  <a:lnTo>
                    <a:pt x="315975" y="111251"/>
                  </a:lnTo>
                  <a:lnTo>
                    <a:pt x="314166" y="137277"/>
                  </a:lnTo>
                  <a:lnTo>
                    <a:pt x="299688" y="179706"/>
                  </a:lnTo>
                  <a:lnTo>
                    <a:pt x="270992" y="208996"/>
                  </a:lnTo>
                  <a:lnTo>
                    <a:pt x="230173" y="223716"/>
                  </a:lnTo>
                  <a:lnTo>
                    <a:pt x="205359" y="225551"/>
                  </a:lnTo>
                  <a:lnTo>
                    <a:pt x="179570" y="223928"/>
                  </a:lnTo>
                  <a:lnTo>
                    <a:pt x="138422" y="210871"/>
                  </a:lnTo>
                  <a:lnTo>
                    <a:pt x="101631" y="169846"/>
                  </a:lnTo>
                  <a:lnTo>
                    <a:pt x="91439" y="133730"/>
                  </a:lnTo>
                  <a:lnTo>
                    <a:pt x="67310" y="133730"/>
                  </a:lnTo>
                  <a:lnTo>
                    <a:pt x="67310" y="221868"/>
                  </a:lnTo>
                  <a:lnTo>
                    <a:pt x="0" y="221868"/>
                  </a:lnTo>
                  <a:lnTo>
                    <a:pt x="0" y="3682"/>
                  </a:lnTo>
                  <a:lnTo>
                    <a:pt x="67310" y="3682"/>
                  </a:lnTo>
                  <a:lnTo>
                    <a:pt x="67310" y="80263"/>
                  </a:lnTo>
                  <a:lnTo>
                    <a:pt x="93472" y="80263"/>
                  </a:lnTo>
                  <a:lnTo>
                    <a:pt x="117492" y="31954"/>
                  </a:lnTo>
                  <a:lnTo>
                    <a:pt x="162290" y="5143"/>
                  </a:lnTo>
                  <a:lnTo>
                    <a:pt x="181397" y="1285"/>
                  </a:lnTo>
                  <a:lnTo>
                    <a:pt x="202564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978778" y="1648058"/>
            <a:ext cx="167005" cy="43815"/>
            <a:chOff x="5978778" y="1648058"/>
            <a:chExt cx="167005" cy="43815"/>
          </a:xfrm>
        </p:grpSpPr>
        <p:sp>
          <p:nvSpPr>
            <p:cNvPr id="8" name="object 8" descr=""/>
            <p:cNvSpPr/>
            <p:nvPr/>
          </p:nvSpPr>
          <p:spPr>
            <a:xfrm>
              <a:off x="5984112" y="1653392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84112" y="1653392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1321" y="1582547"/>
            <a:ext cx="2430653" cy="17691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2910" y="1885442"/>
            <a:ext cx="4903343" cy="278765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4567554" y="2252345"/>
            <a:ext cx="1310005" cy="292735"/>
            <a:chOff x="4567554" y="2252345"/>
            <a:chExt cx="1310005" cy="292735"/>
          </a:xfrm>
        </p:grpSpPr>
        <p:sp>
          <p:nvSpPr>
            <p:cNvPr id="13" name="object 13" descr=""/>
            <p:cNvSpPr/>
            <p:nvPr/>
          </p:nvSpPr>
          <p:spPr>
            <a:xfrm>
              <a:off x="4572888" y="2257679"/>
              <a:ext cx="1299845" cy="282575"/>
            </a:xfrm>
            <a:custGeom>
              <a:avLst/>
              <a:gdLst/>
              <a:ahLst/>
              <a:cxnLst/>
              <a:rect l="l" t="t" r="r" b="b"/>
              <a:pathLst>
                <a:path w="1299845" h="282575">
                  <a:moveTo>
                    <a:pt x="1181989" y="63881"/>
                  </a:moveTo>
                  <a:lnTo>
                    <a:pt x="1125347" y="63881"/>
                  </a:lnTo>
                  <a:lnTo>
                    <a:pt x="1125347" y="282067"/>
                  </a:lnTo>
                  <a:lnTo>
                    <a:pt x="1186434" y="282067"/>
                  </a:lnTo>
                  <a:lnTo>
                    <a:pt x="1186434" y="206502"/>
                  </a:lnTo>
                  <a:lnTo>
                    <a:pt x="1278430" y="206502"/>
                  </a:lnTo>
                  <a:lnTo>
                    <a:pt x="1280414" y="204724"/>
                  </a:lnTo>
                  <a:lnTo>
                    <a:pt x="1288674" y="193174"/>
                  </a:lnTo>
                  <a:lnTo>
                    <a:pt x="1294198" y="180212"/>
                  </a:lnTo>
                  <a:lnTo>
                    <a:pt x="1205864" y="180212"/>
                  </a:lnTo>
                  <a:lnTo>
                    <a:pt x="1199414" y="177292"/>
                  </a:lnTo>
                  <a:lnTo>
                    <a:pt x="1199244" y="177292"/>
                  </a:lnTo>
                  <a:lnTo>
                    <a:pt x="1193927" y="171196"/>
                  </a:lnTo>
                  <a:lnTo>
                    <a:pt x="1186117" y="141986"/>
                  </a:lnTo>
                  <a:lnTo>
                    <a:pt x="1186531" y="133776"/>
                  </a:lnTo>
                  <a:lnTo>
                    <a:pt x="1205357" y="104775"/>
                  </a:lnTo>
                  <a:lnTo>
                    <a:pt x="1292348" y="104775"/>
                  </a:lnTo>
                  <a:lnTo>
                    <a:pt x="1289532" y="97395"/>
                  </a:lnTo>
                  <a:lnTo>
                    <a:pt x="1283518" y="87249"/>
                  </a:lnTo>
                  <a:lnTo>
                    <a:pt x="1181989" y="87249"/>
                  </a:lnTo>
                  <a:lnTo>
                    <a:pt x="1181989" y="63881"/>
                  </a:lnTo>
                  <a:close/>
                </a:path>
                <a:path w="1299845" h="282575">
                  <a:moveTo>
                    <a:pt x="1278430" y="206502"/>
                  </a:moveTo>
                  <a:lnTo>
                    <a:pt x="1186434" y="206502"/>
                  </a:lnTo>
                  <a:lnTo>
                    <a:pt x="1192530" y="212852"/>
                  </a:lnTo>
                  <a:lnTo>
                    <a:pt x="1232662" y="225425"/>
                  </a:lnTo>
                  <a:lnTo>
                    <a:pt x="1246427" y="224137"/>
                  </a:lnTo>
                  <a:lnTo>
                    <a:pt x="1258966" y="220265"/>
                  </a:lnTo>
                  <a:lnTo>
                    <a:pt x="1270291" y="213798"/>
                  </a:lnTo>
                  <a:lnTo>
                    <a:pt x="1278430" y="206502"/>
                  </a:lnTo>
                  <a:close/>
                </a:path>
                <a:path w="1299845" h="282575">
                  <a:moveTo>
                    <a:pt x="1292348" y="104775"/>
                  </a:moveTo>
                  <a:lnTo>
                    <a:pt x="1220215" y="104775"/>
                  </a:lnTo>
                  <a:lnTo>
                    <a:pt x="1226312" y="107823"/>
                  </a:lnTo>
                  <a:lnTo>
                    <a:pt x="1231264" y="113792"/>
                  </a:lnTo>
                  <a:lnTo>
                    <a:pt x="1234525" y="118911"/>
                  </a:lnTo>
                  <a:lnTo>
                    <a:pt x="1236868" y="125317"/>
                  </a:lnTo>
                  <a:lnTo>
                    <a:pt x="1238283" y="133008"/>
                  </a:lnTo>
                  <a:lnTo>
                    <a:pt x="1238758" y="141986"/>
                  </a:lnTo>
                  <a:lnTo>
                    <a:pt x="1238305" y="151626"/>
                  </a:lnTo>
                  <a:lnTo>
                    <a:pt x="1220851" y="180212"/>
                  </a:lnTo>
                  <a:lnTo>
                    <a:pt x="1294198" y="180212"/>
                  </a:lnTo>
                  <a:lnTo>
                    <a:pt x="1294590" y="179292"/>
                  </a:lnTo>
                  <a:lnTo>
                    <a:pt x="1298148" y="163075"/>
                  </a:lnTo>
                  <a:lnTo>
                    <a:pt x="1299337" y="144525"/>
                  </a:lnTo>
                  <a:lnTo>
                    <a:pt x="1298243" y="127355"/>
                  </a:lnTo>
                  <a:lnTo>
                    <a:pt x="1294971" y="111648"/>
                  </a:lnTo>
                  <a:lnTo>
                    <a:pt x="1292348" y="104775"/>
                  </a:lnTo>
                  <a:close/>
                </a:path>
                <a:path w="1299845" h="282575">
                  <a:moveTo>
                    <a:pt x="1232915" y="60325"/>
                  </a:moveTo>
                  <a:lnTo>
                    <a:pt x="1193260" y="74850"/>
                  </a:lnTo>
                  <a:lnTo>
                    <a:pt x="1181989" y="87249"/>
                  </a:lnTo>
                  <a:lnTo>
                    <a:pt x="1283518" y="87249"/>
                  </a:lnTo>
                  <a:lnTo>
                    <a:pt x="1247844" y="61829"/>
                  </a:lnTo>
                  <a:lnTo>
                    <a:pt x="1232915" y="60325"/>
                  </a:lnTo>
                  <a:close/>
                </a:path>
                <a:path w="1299845" h="282575">
                  <a:moveTo>
                    <a:pt x="1004062" y="60325"/>
                  </a:moveTo>
                  <a:lnTo>
                    <a:pt x="951430" y="73183"/>
                  </a:lnTo>
                  <a:lnTo>
                    <a:pt x="920623" y="109632"/>
                  </a:lnTo>
                  <a:lnTo>
                    <a:pt x="914653" y="143129"/>
                  </a:lnTo>
                  <a:lnTo>
                    <a:pt x="915412" y="155749"/>
                  </a:lnTo>
                  <a:lnTo>
                    <a:pt x="932880" y="197445"/>
                  </a:lnTo>
                  <a:lnTo>
                    <a:pt x="966245" y="220495"/>
                  </a:lnTo>
                  <a:lnTo>
                    <a:pt x="1005839" y="225425"/>
                  </a:lnTo>
                  <a:lnTo>
                    <a:pt x="1020346" y="224877"/>
                  </a:lnTo>
                  <a:lnTo>
                    <a:pt x="1022133" y="224877"/>
                  </a:lnTo>
                  <a:lnTo>
                    <a:pt x="1061339" y="215138"/>
                  </a:lnTo>
                  <a:lnTo>
                    <a:pt x="1088566" y="189865"/>
                  </a:lnTo>
                  <a:lnTo>
                    <a:pt x="997712" y="189865"/>
                  </a:lnTo>
                  <a:lnTo>
                    <a:pt x="990091" y="186436"/>
                  </a:lnTo>
                  <a:lnTo>
                    <a:pt x="984250" y="179578"/>
                  </a:lnTo>
                  <a:lnTo>
                    <a:pt x="980059" y="174879"/>
                  </a:lnTo>
                  <a:lnTo>
                    <a:pt x="977391" y="167640"/>
                  </a:lnTo>
                  <a:lnTo>
                    <a:pt x="976376" y="157861"/>
                  </a:lnTo>
                  <a:lnTo>
                    <a:pt x="1097788" y="157861"/>
                  </a:lnTo>
                  <a:lnTo>
                    <a:pt x="1097788" y="151003"/>
                  </a:lnTo>
                  <a:lnTo>
                    <a:pt x="1097145" y="136120"/>
                  </a:lnTo>
                  <a:lnTo>
                    <a:pt x="1096106" y="128905"/>
                  </a:lnTo>
                  <a:lnTo>
                    <a:pt x="976502" y="128905"/>
                  </a:lnTo>
                  <a:lnTo>
                    <a:pt x="977519" y="119507"/>
                  </a:lnTo>
                  <a:lnTo>
                    <a:pt x="1006601" y="96138"/>
                  </a:lnTo>
                  <a:lnTo>
                    <a:pt x="1084900" y="96138"/>
                  </a:lnTo>
                  <a:lnTo>
                    <a:pt x="1081782" y="91112"/>
                  </a:lnTo>
                  <a:lnTo>
                    <a:pt x="1046920" y="66039"/>
                  </a:lnTo>
                  <a:lnTo>
                    <a:pt x="1020113" y="60948"/>
                  </a:lnTo>
                  <a:lnTo>
                    <a:pt x="1004062" y="60325"/>
                  </a:lnTo>
                  <a:close/>
                </a:path>
                <a:path w="1299845" h="282575">
                  <a:moveTo>
                    <a:pt x="1034669" y="175513"/>
                  </a:moveTo>
                  <a:lnTo>
                    <a:pt x="1030859" y="180212"/>
                  </a:lnTo>
                  <a:lnTo>
                    <a:pt x="1027430" y="183515"/>
                  </a:lnTo>
                  <a:lnTo>
                    <a:pt x="1024127" y="185420"/>
                  </a:lnTo>
                  <a:lnTo>
                    <a:pt x="1018562" y="188468"/>
                  </a:lnTo>
                  <a:lnTo>
                    <a:pt x="1018317" y="188468"/>
                  </a:lnTo>
                  <a:lnTo>
                    <a:pt x="1013078" y="189865"/>
                  </a:lnTo>
                  <a:lnTo>
                    <a:pt x="1088566" y="189865"/>
                  </a:lnTo>
                  <a:lnTo>
                    <a:pt x="1094359" y="180975"/>
                  </a:lnTo>
                  <a:lnTo>
                    <a:pt x="1034669" y="175513"/>
                  </a:lnTo>
                  <a:close/>
                </a:path>
                <a:path w="1299845" h="282575">
                  <a:moveTo>
                    <a:pt x="1084900" y="96138"/>
                  </a:moveTo>
                  <a:lnTo>
                    <a:pt x="1014857" y="96138"/>
                  </a:lnTo>
                  <a:lnTo>
                    <a:pt x="1021588" y="98679"/>
                  </a:lnTo>
                  <a:lnTo>
                    <a:pt x="1026668" y="103759"/>
                  </a:lnTo>
                  <a:lnTo>
                    <a:pt x="1030174" y="108188"/>
                  </a:lnTo>
                  <a:lnTo>
                    <a:pt x="1032906" y="113855"/>
                  </a:lnTo>
                  <a:lnTo>
                    <a:pt x="1034901" y="120761"/>
                  </a:lnTo>
                  <a:lnTo>
                    <a:pt x="1036193" y="128905"/>
                  </a:lnTo>
                  <a:lnTo>
                    <a:pt x="1096106" y="128905"/>
                  </a:lnTo>
                  <a:lnTo>
                    <a:pt x="1095216" y="122713"/>
                  </a:lnTo>
                  <a:lnTo>
                    <a:pt x="1092001" y="110783"/>
                  </a:lnTo>
                  <a:lnTo>
                    <a:pt x="1087501" y="100330"/>
                  </a:lnTo>
                  <a:lnTo>
                    <a:pt x="1084900" y="96138"/>
                  </a:lnTo>
                  <a:close/>
                </a:path>
                <a:path w="1299845" h="282575">
                  <a:moveTo>
                    <a:pt x="856107" y="108076"/>
                  </a:moveTo>
                  <a:lnTo>
                    <a:pt x="795401" y="108076"/>
                  </a:lnTo>
                  <a:lnTo>
                    <a:pt x="795401" y="221869"/>
                  </a:lnTo>
                  <a:lnTo>
                    <a:pt x="856107" y="221869"/>
                  </a:lnTo>
                  <a:lnTo>
                    <a:pt x="856107" y="108076"/>
                  </a:lnTo>
                  <a:close/>
                </a:path>
                <a:path w="1299845" h="282575">
                  <a:moveTo>
                    <a:pt x="900049" y="63881"/>
                  </a:moveTo>
                  <a:lnTo>
                    <a:pt x="751586" y="63881"/>
                  </a:lnTo>
                  <a:lnTo>
                    <a:pt x="751586" y="108076"/>
                  </a:lnTo>
                  <a:lnTo>
                    <a:pt x="900049" y="108076"/>
                  </a:lnTo>
                  <a:lnTo>
                    <a:pt x="900049" y="63881"/>
                  </a:lnTo>
                  <a:close/>
                </a:path>
                <a:path w="1299845" h="282575">
                  <a:moveTo>
                    <a:pt x="611377" y="63881"/>
                  </a:moveTo>
                  <a:lnTo>
                    <a:pt x="554101" y="63881"/>
                  </a:lnTo>
                  <a:lnTo>
                    <a:pt x="554101" y="221869"/>
                  </a:lnTo>
                  <a:lnTo>
                    <a:pt x="611759" y="221869"/>
                  </a:lnTo>
                  <a:lnTo>
                    <a:pt x="671195" y="144145"/>
                  </a:lnTo>
                  <a:lnTo>
                    <a:pt x="728472" y="144145"/>
                  </a:lnTo>
                  <a:lnTo>
                    <a:pt x="728472" y="142621"/>
                  </a:lnTo>
                  <a:lnTo>
                    <a:pt x="611377" y="142621"/>
                  </a:lnTo>
                  <a:lnTo>
                    <a:pt x="611377" y="63881"/>
                  </a:lnTo>
                  <a:close/>
                </a:path>
                <a:path w="1299845" h="282575">
                  <a:moveTo>
                    <a:pt x="728472" y="144145"/>
                  </a:moveTo>
                  <a:lnTo>
                    <a:pt x="671195" y="144145"/>
                  </a:lnTo>
                  <a:lnTo>
                    <a:pt x="671195" y="221869"/>
                  </a:lnTo>
                  <a:lnTo>
                    <a:pt x="728472" y="221869"/>
                  </a:lnTo>
                  <a:lnTo>
                    <a:pt x="728472" y="144145"/>
                  </a:lnTo>
                  <a:close/>
                </a:path>
                <a:path w="1299845" h="282575">
                  <a:moveTo>
                    <a:pt x="728472" y="63881"/>
                  </a:moveTo>
                  <a:lnTo>
                    <a:pt x="671449" y="63881"/>
                  </a:lnTo>
                  <a:lnTo>
                    <a:pt x="611377" y="142621"/>
                  </a:lnTo>
                  <a:lnTo>
                    <a:pt x="728472" y="142621"/>
                  </a:lnTo>
                  <a:lnTo>
                    <a:pt x="728472" y="63881"/>
                  </a:lnTo>
                  <a:close/>
                </a:path>
                <a:path w="1299845" h="282575">
                  <a:moveTo>
                    <a:pt x="516000" y="63881"/>
                  </a:moveTo>
                  <a:lnTo>
                    <a:pt x="348741" y="63881"/>
                  </a:lnTo>
                  <a:lnTo>
                    <a:pt x="348741" y="221869"/>
                  </a:lnTo>
                  <a:lnTo>
                    <a:pt x="409321" y="221869"/>
                  </a:lnTo>
                  <a:lnTo>
                    <a:pt x="409321" y="108076"/>
                  </a:lnTo>
                  <a:lnTo>
                    <a:pt x="516000" y="108076"/>
                  </a:lnTo>
                  <a:lnTo>
                    <a:pt x="516000" y="63881"/>
                  </a:lnTo>
                  <a:close/>
                </a:path>
                <a:path w="1299845" h="282575">
                  <a:moveTo>
                    <a:pt x="516000" y="108076"/>
                  </a:moveTo>
                  <a:lnTo>
                    <a:pt x="455422" y="108076"/>
                  </a:lnTo>
                  <a:lnTo>
                    <a:pt x="455422" y="221869"/>
                  </a:lnTo>
                  <a:lnTo>
                    <a:pt x="516000" y="221869"/>
                  </a:lnTo>
                  <a:lnTo>
                    <a:pt x="516000" y="108076"/>
                  </a:lnTo>
                  <a:close/>
                </a:path>
                <a:path w="1299845" h="282575">
                  <a:moveTo>
                    <a:pt x="159634" y="133731"/>
                  </a:moveTo>
                  <a:lnTo>
                    <a:pt x="91439" y="133731"/>
                  </a:lnTo>
                  <a:lnTo>
                    <a:pt x="95130" y="152616"/>
                  </a:lnTo>
                  <a:lnTo>
                    <a:pt x="123062" y="199390"/>
                  </a:lnTo>
                  <a:lnTo>
                    <a:pt x="157257" y="219043"/>
                  </a:lnTo>
                  <a:lnTo>
                    <a:pt x="205359" y="225552"/>
                  </a:lnTo>
                  <a:lnTo>
                    <a:pt x="230173" y="223716"/>
                  </a:lnTo>
                  <a:lnTo>
                    <a:pt x="270992" y="208996"/>
                  </a:lnTo>
                  <a:lnTo>
                    <a:pt x="299688" y="179706"/>
                  </a:lnTo>
                  <a:lnTo>
                    <a:pt x="301857" y="175006"/>
                  </a:lnTo>
                  <a:lnTo>
                    <a:pt x="203073" y="175006"/>
                  </a:lnTo>
                  <a:lnTo>
                    <a:pt x="183143" y="171150"/>
                  </a:lnTo>
                  <a:lnTo>
                    <a:pt x="168894" y="159591"/>
                  </a:lnTo>
                  <a:lnTo>
                    <a:pt x="160335" y="140340"/>
                  </a:lnTo>
                  <a:lnTo>
                    <a:pt x="159634" y="133731"/>
                  </a:lnTo>
                  <a:close/>
                </a:path>
                <a:path w="1299845" h="282575">
                  <a:moveTo>
                    <a:pt x="67310" y="3683"/>
                  </a:moveTo>
                  <a:lnTo>
                    <a:pt x="0" y="3683"/>
                  </a:lnTo>
                  <a:lnTo>
                    <a:pt x="0" y="221869"/>
                  </a:lnTo>
                  <a:lnTo>
                    <a:pt x="67310" y="221869"/>
                  </a:lnTo>
                  <a:lnTo>
                    <a:pt x="67310" y="133731"/>
                  </a:lnTo>
                  <a:lnTo>
                    <a:pt x="159634" y="133731"/>
                  </a:lnTo>
                  <a:lnTo>
                    <a:pt x="157480" y="113411"/>
                  </a:lnTo>
                  <a:lnTo>
                    <a:pt x="160254" y="86270"/>
                  </a:lnTo>
                  <a:lnTo>
                    <a:pt x="160291" y="85907"/>
                  </a:lnTo>
                  <a:lnTo>
                    <a:pt x="162717" y="80263"/>
                  </a:lnTo>
                  <a:lnTo>
                    <a:pt x="67310" y="80263"/>
                  </a:lnTo>
                  <a:lnTo>
                    <a:pt x="67310" y="3683"/>
                  </a:lnTo>
                  <a:close/>
                </a:path>
                <a:path w="1299845" h="282575">
                  <a:moveTo>
                    <a:pt x="302021" y="50546"/>
                  </a:moveTo>
                  <a:lnTo>
                    <a:pt x="202564" y="50546"/>
                  </a:lnTo>
                  <a:lnTo>
                    <a:pt x="222734" y="54282"/>
                  </a:lnTo>
                  <a:lnTo>
                    <a:pt x="237140" y="65484"/>
                  </a:lnTo>
                  <a:lnTo>
                    <a:pt x="245784" y="84139"/>
                  </a:lnTo>
                  <a:lnTo>
                    <a:pt x="248665" y="110236"/>
                  </a:lnTo>
                  <a:lnTo>
                    <a:pt x="247949" y="126809"/>
                  </a:lnTo>
                  <a:lnTo>
                    <a:pt x="230630" y="166862"/>
                  </a:lnTo>
                  <a:lnTo>
                    <a:pt x="203073" y="175006"/>
                  </a:lnTo>
                  <a:lnTo>
                    <a:pt x="301857" y="175006"/>
                  </a:lnTo>
                  <a:lnTo>
                    <a:pt x="308737" y="160099"/>
                  </a:lnTo>
                  <a:lnTo>
                    <a:pt x="314166" y="137277"/>
                  </a:lnTo>
                  <a:lnTo>
                    <a:pt x="315975" y="111251"/>
                  </a:lnTo>
                  <a:lnTo>
                    <a:pt x="314142" y="86270"/>
                  </a:lnTo>
                  <a:lnTo>
                    <a:pt x="308641" y="64277"/>
                  </a:lnTo>
                  <a:lnTo>
                    <a:pt x="302021" y="50546"/>
                  </a:lnTo>
                  <a:close/>
                </a:path>
                <a:path w="1299845" h="282575">
                  <a:moveTo>
                    <a:pt x="202564" y="0"/>
                  </a:moveTo>
                  <a:lnTo>
                    <a:pt x="162290" y="5143"/>
                  </a:lnTo>
                  <a:lnTo>
                    <a:pt x="117492" y="31954"/>
                  </a:lnTo>
                  <a:lnTo>
                    <a:pt x="93472" y="80263"/>
                  </a:lnTo>
                  <a:lnTo>
                    <a:pt x="162717" y="80263"/>
                  </a:lnTo>
                  <a:lnTo>
                    <a:pt x="168735" y="66262"/>
                  </a:lnTo>
                  <a:lnTo>
                    <a:pt x="182822" y="54475"/>
                  </a:lnTo>
                  <a:lnTo>
                    <a:pt x="202564" y="50546"/>
                  </a:lnTo>
                  <a:lnTo>
                    <a:pt x="302021" y="50546"/>
                  </a:lnTo>
                  <a:lnTo>
                    <a:pt x="299473" y="45261"/>
                  </a:lnTo>
                  <a:lnTo>
                    <a:pt x="286638" y="29210"/>
                  </a:lnTo>
                  <a:lnTo>
                    <a:pt x="270323" y="16394"/>
                  </a:lnTo>
                  <a:lnTo>
                    <a:pt x="250888" y="7270"/>
                  </a:lnTo>
                  <a:lnTo>
                    <a:pt x="228310" y="1813"/>
                  </a:lnTo>
                  <a:lnTo>
                    <a:pt x="202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21630" y="2318004"/>
              <a:ext cx="950594" cy="222250"/>
            </a:xfrm>
            <a:custGeom>
              <a:avLst/>
              <a:gdLst/>
              <a:ahLst/>
              <a:cxnLst/>
              <a:rect l="l" t="t" r="r" b="b"/>
              <a:pathLst>
                <a:path w="950595" h="222250">
                  <a:moveTo>
                    <a:pt x="864362" y="44450"/>
                  </a:moveTo>
                  <a:lnTo>
                    <a:pt x="856615" y="44450"/>
                  </a:lnTo>
                  <a:lnTo>
                    <a:pt x="850138" y="47498"/>
                  </a:lnTo>
                  <a:lnTo>
                    <a:pt x="837311" y="82931"/>
                  </a:lnTo>
                  <a:lnTo>
                    <a:pt x="837791" y="91743"/>
                  </a:lnTo>
                  <a:lnTo>
                    <a:pt x="857123" y="119887"/>
                  </a:lnTo>
                  <a:lnTo>
                    <a:pt x="865124" y="119887"/>
                  </a:lnTo>
                  <a:lnTo>
                    <a:pt x="872109" y="119887"/>
                  </a:lnTo>
                  <a:lnTo>
                    <a:pt x="890016" y="81661"/>
                  </a:lnTo>
                  <a:lnTo>
                    <a:pt x="889541" y="72683"/>
                  </a:lnTo>
                  <a:lnTo>
                    <a:pt x="871474" y="44450"/>
                  </a:lnTo>
                  <a:lnTo>
                    <a:pt x="864362" y="44450"/>
                  </a:lnTo>
                  <a:close/>
                </a:path>
                <a:path w="950595" h="222250">
                  <a:moveTo>
                    <a:pt x="657860" y="35813"/>
                  </a:moveTo>
                  <a:lnTo>
                    <a:pt x="627761" y="68580"/>
                  </a:lnTo>
                  <a:lnTo>
                    <a:pt x="687451" y="68580"/>
                  </a:lnTo>
                  <a:lnTo>
                    <a:pt x="666115" y="35813"/>
                  </a:lnTo>
                  <a:lnTo>
                    <a:pt x="657860" y="35813"/>
                  </a:lnTo>
                  <a:close/>
                </a:path>
                <a:path w="950595" h="222250">
                  <a:moveTo>
                    <a:pt x="402844" y="3556"/>
                  </a:moveTo>
                  <a:lnTo>
                    <a:pt x="551307" y="3556"/>
                  </a:lnTo>
                  <a:lnTo>
                    <a:pt x="551307" y="47751"/>
                  </a:lnTo>
                  <a:lnTo>
                    <a:pt x="507365" y="47751"/>
                  </a:lnTo>
                  <a:lnTo>
                    <a:pt x="507365" y="161544"/>
                  </a:lnTo>
                  <a:lnTo>
                    <a:pt x="446659" y="161544"/>
                  </a:lnTo>
                  <a:lnTo>
                    <a:pt x="446659" y="47751"/>
                  </a:lnTo>
                  <a:lnTo>
                    <a:pt x="402844" y="47751"/>
                  </a:lnTo>
                  <a:lnTo>
                    <a:pt x="402844" y="3556"/>
                  </a:lnTo>
                  <a:close/>
                </a:path>
                <a:path w="950595" h="222250">
                  <a:moveTo>
                    <a:pt x="205359" y="3556"/>
                  </a:moveTo>
                  <a:lnTo>
                    <a:pt x="262636" y="3556"/>
                  </a:lnTo>
                  <a:lnTo>
                    <a:pt x="262636" y="82296"/>
                  </a:lnTo>
                  <a:lnTo>
                    <a:pt x="322707" y="3556"/>
                  </a:lnTo>
                  <a:lnTo>
                    <a:pt x="379730" y="3556"/>
                  </a:lnTo>
                  <a:lnTo>
                    <a:pt x="379730" y="161544"/>
                  </a:lnTo>
                  <a:lnTo>
                    <a:pt x="322453" y="161544"/>
                  </a:lnTo>
                  <a:lnTo>
                    <a:pt x="322453" y="83820"/>
                  </a:lnTo>
                  <a:lnTo>
                    <a:pt x="263017" y="161544"/>
                  </a:lnTo>
                  <a:lnTo>
                    <a:pt x="205359" y="161544"/>
                  </a:lnTo>
                  <a:lnTo>
                    <a:pt x="205359" y="3556"/>
                  </a:lnTo>
                  <a:close/>
                </a:path>
                <a:path w="950595" h="222250">
                  <a:moveTo>
                    <a:pt x="0" y="3556"/>
                  </a:moveTo>
                  <a:lnTo>
                    <a:pt x="167259" y="3556"/>
                  </a:lnTo>
                  <a:lnTo>
                    <a:pt x="167259" y="161544"/>
                  </a:lnTo>
                  <a:lnTo>
                    <a:pt x="106680" y="161544"/>
                  </a:lnTo>
                  <a:lnTo>
                    <a:pt x="106680" y="47751"/>
                  </a:lnTo>
                  <a:lnTo>
                    <a:pt x="60579" y="47751"/>
                  </a:lnTo>
                  <a:lnTo>
                    <a:pt x="60579" y="161544"/>
                  </a:lnTo>
                  <a:lnTo>
                    <a:pt x="0" y="161544"/>
                  </a:lnTo>
                  <a:lnTo>
                    <a:pt x="0" y="3556"/>
                  </a:lnTo>
                  <a:close/>
                </a:path>
                <a:path w="950595" h="222250">
                  <a:moveTo>
                    <a:pt x="884174" y="0"/>
                  </a:moveTo>
                  <a:lnTo>
                    <a:pt x="923625" y="13608"/>
                  </a:lnTo>
                  <a:lnTo>
                    <a:pt x="946229" y="51323"/>
                  </a:lnTo>
                  <a:lnTo>
                    <a:pt x="950595" y="84200"/>
                  </a:lnTo>
                  <a:lnTo>
                    <a:pt x="949406" y="102750"/>
                  </a:lnTo>
                  <a:lnTo>
                    <a:pt x="931672" y="144399"/>
                  </a:lnTo>
                  <a:lnTo>
                    <a:pt x="897685" y="163812"/>
                  </a:lnTo>
                  <a:lnTo>
                    <a:pt x="883920" y="165100"/>
                  </a:lnTo>
                  <a:lnTo>
                    <a:pt x="877038" y="164812"/>
                  </a:lnTo>
                  <a:lnTo>
                    <a:pt x="837692" y="146177"/>
                  </a:lnTo>
                  <a:lnTo>
                    <a:pt x="837692" y="221742"/>
                  </a:lnTo>
                  <a:lnTo>
                    <a:pt x="776605" y="221742"/>
                  </a:lnTo>
                  <a:lnTo>
                    <a:pt x="776605" y="3556"/>
                  </a:lnTo>
                  <a:lnTo>
                    <a:pt x="833247" y="3556"/>
                  </a:lnTo>
                  <a:lnTo>
                    <a:pt x="833247" y="26924"/>
                  </a:lnTo>
                  <a:lnTo>
                    <a:pt x="839013" y="20111"/>
                  </a:lnTo>
                  <a:lnTo>
                    <a:pt x="876286" y="430"/>
                  </a:lnTo>
                  <a:lnTo>
                    <a:pt x="884174" y="0"/>
                  </a:lnTo>
                  <a:close/>
                </a:path>
                <a:path w="950595" h="222250">
                  <a:moveTo>
                    <a:pt x="655320" y="0"/>
                  </a:moveTo>
                  <a:lnTo>
                    <a:pt x="698093" y="5679"/>
                  </a:lnTo>
                  <a:lnTo>
                    <a:pt x="733040" y="30787"/>
                  </a:lnTo>
                  <a:lnTo>
                    <a:pt x="748403" y="75795"/>
                  </a:lnTo>
                  <a:lnTo>
                    <a:pt x="749046" y="90678"/>
                  </a:lnTo>
                  <a:lnTo>
                    <a:pt x="749046" y="97536"/>
                  </a:lnTo>
                  <a:lnTo>
                    <a:pt x="627634" y="97536"/>
                  </a:lnTo>
                  <a:lnTo>
                    <a:pt x="628650" y="107315"/>
                  </a:lnTo>
                  <a:lnTo>
                    <a:pt x="631317" y="114554"/>
                  </a:lnTo>
                  <a:lnTo>
                    <a:pt x="635508" y="119253"/>
                  </a:lnTo>
                  <a:lnTo>
                    <a:pt x="641350" y="126111"/>
                  </a:lnTo>
                  <a:lnTo>
                    <a:pt x="648970" y="129540"/>
                  </a:lnTo>
                  <a:lnTo>
                    <a:pt x="658368" y="129540"/>
                  </a:lnTo>
                  <a:lnTo>
                    <a:pt x="664337" y="129540"/>
                  </a:lnTo>
                  <a:lnTo>
                    <a:pt x="685927" y="115188"/>
                  </a:lnTo>
                  <a:lnTo>
                    <a:pt x="745617" y="120650"/>
                  </a:lnTo>
                  <a:lnTo>
                    <a:pt x="712597" y="154813"/>
                  </a:lnTo>
                  <a:lnTo>
                    <a:pt x="674127" y="164457"/>
                  </a:lnTo>
                  <a:lnTo>
                    <a:pt x="657098" y="165100"/>
                  </a:lnTo>
                  <a:lnTo>
                    <a:pt x="642217" y="164552"/>
                  </a:lnTo>
                  <a:lnTo>
                    <a:pt x="599049" y="151217"/>
                  </a:lnTo>
                  <a:lnTo>
                    <a:pt x="572662" y="118094"/>
                  </a:lnTo>
                  <a:lnTo>
                    <a:pt x="565912" y="82804"/>
                  </a:lnTo>
                  <a:lnTo>
                    <a:pt x="567408" y="65186"/>
                  </a:lnTo>
                  <a:lnTo>
                    <a:pt x="589661" y="22860"/>
                  </a:lnTo>
                  <a:lnTo>
                    <a:pt x="635506" y="1428"/>
                  </a:lnTo>
                  <a:lnTo>
                    <a:pt x="65532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5034" y="2302891"/>
              <a:ext cx="101853" cy="13512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72888" y="2257679"/>
              <a:ext cx="316230" cy="226060"/>
            </a:xfrm>
            <a:custGeom>
              <a:avLst/>
              <a:gdLst/>
              <a:ahLst/>
              <a:cxnLst/>
              <a:rect l="l" t="t" r="r" b="b"/>
              <a:pathLst>
                <a:path w="316229" h="226060">
                  <a:moveTo>
                    <a:pt x="202564" y="0"/>
                  </a:moveTo>
                  <a:lnTo>
                    <a:pt x="250888" y="7270"/>
                  </a:lnTo>
                  <a:lnTo>
                    <a:pt x="286638" y="29210"/>
                  </a:lnTo>
                  <a:lnTo>
                    <a:pt x="308641" y="64277"/>
                  </a:lnTo>
                  <a:lnTo>
                    <a:pt x="315975" y="111251"/>
                  </a:lnTo>
                  <a:lnTo>
                    <a:pt x="314166" y="137277"/>
                  </a:lnTo>
                  <a:lnTo>
                    <a:pt x="299688" y="179706"/>
                  </a:lnTo>
                  <a:lnTo>
                    <a:pt x="270992" y="208996"/>
                  </a:lnTo>
                  <a:lnTo>
                    <a:pt x="230173" y="223716"/>
                  </a:lnTo>
                  <a:lnTo>
                    <a:pt x="205359" y="225552"/>
                  </a:lnTo>
                  <a:lnTo>
                    <a:pt x="179570" y="223928"/>
                  </a:lnTo>
                  <a:lnTo>
                    <a:pt x="138422" y="210871"/>
                  </a:lnTo>
                  <a:lnTo>
                    <a:pt x="101631" y="169846"/>
                  </a:lnTo>
                  <a:lnTo>
                    <a:pt x="91439" y="133731"/>
                  </a:lnTo>
                  <a:lnTo>
                    <a:pt x="67310" y="133731"/>
                  </a:lnTo>
                  <a:lnTo>
                    <a:pt x="67310" y="221869"/>
                  </a:lnTo>
                  <a:lnTo>
                    <a:pt x="0" y="221869"/>
                  </a:lnTo>
                  <a:lnTo>
                    <a:pt x="0" y="3683"/>
                  </a:lnTo>
                  <a:lnTo>
                    <a:pt x="67310" y="3683"/>
                  </a:lnTo>
                  <a:lnTo>
                    <a:pt x="67310" y="80263"/>
                  </a:lnTo>
                  <a:lnTo>
                    <a:pt x="93472" y="80263"/>
                  </a:lnTo>
                  <a:lnTo>
                    <a:pt x="117492" y="31954"/>
                  </a:lnTo>
                  <a:lnTo>
                    <a:pt x="162290" y="5143"/>
                  </a:lnTo>
                  <a:lnTo>
                    <a:pt x="181397" y="1285"/>
                  </a:lnTo>
                  <a:lnTo>
                    <a:pt x="202564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5987288" y="2371199"/>
            <a:ext cx="99060" cy="57785"/>
            <a:chOff x="5987288" y="2371199"/>
            <a:chExt cx="99060" cy="57785"/>
          </a:xfrm>
        </p:grpSpPr>
        <p:sp>
          <p:nvSpPr>
            <p:cNvPr id="18" name="object 18" descr=""/>
            <p:cNvSpPr/>
            <p:nvPr/>
          </p:nvSpPr>
          <p:spPr>
            <a:xfrm>
              <a:off x="5992622" y="2376533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4" h="46989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92622" y="2376533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4" h="46989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03696" y="2252345"/>
            <a:ext cx="1417955" cy="236093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7752080" y="2312670"/>
            <a:ext cx="771525" cy="232410"/>
            <a:chOff x="7752080" y="2312670"/>
            <a:chExt cx="771525" cy="232410"/>
          </a:xfrm>
        </p:grpSpPr>
        <p:sp>
          <p:nvSpPr>
            <p:cNvPr id="22" name="object 22" descr=""/>
            <p:cNvSpPr/>
            <p:nvPr/>
          </p:nvSpPr>
          <p:spPr>
            <a:xfrm>
              <a:off x="7757414" y="2318004"/>
              <a:ext cx="760730" cy="222250"/>
            </a:xfrm>
            <a:custGeom>
              <a:avLst/>
              <a:gdLst/>
              <a:ahLst/>
              <a:cxnLst/>
              <a:rect l="l" t="t" r="r" b="b"/>
              <a:pathLst>
                <a:path w="760729" h="222250">
                  <a:moveTo>
                    <a:pt x="760729" y="100837"/>
                  </a:moveTo>
                  <a:lnTo>
                    <a:pt x="695959" y="100837"/>
                  </a:lnTo>
                  <a:lnTo>
                    <a:pt x="695959" y="161544"/>
                  </a:lnTo>
                  <a:lnTo>
                    <a:pt x="760729" y="161544"/>
                  </a:lnTo>
                  <a:lnTo>
                    <a:pt x="760729" y="100837"/>
                  </a:lnTo>
                  <a:close/>
                </a:path>
                <a:path w="760729" h="222250">
                  <a:moveTo>
                    <a:pt x="453458" y="35941"/>
                  </a:moveTo>
                  <a:lnTo>
                    <a:pt x="385190" y="35941"/>
                  </a:lnTo>
                  <a:lnTo>
                    <a:pt x="390969" y="37592"/>
                  </a:lnTo>
                  <a:lnTo>
                    <a:pt x="390657" y="37592"/>
                  </a:lnTo>
                  <a:lnTo>
                    <a:pt x="396747" y="43434"/>
                  </a:lnTo>
                  <a:lnTo>
                    <a:pt x="398271" y="48641"/>
                  </a:lnTo>
                  <a:lnTo>
                    <a:pt x="398271" y="56007"/>
                  </a:lnTo>
                  <a:lnTo>
                    <a:pt x="360711" y="67071"/>
                  </a:lnTo>
                  <a:lnTo>
                    <a:pt x="332612" y="72898"/>
                  </a:lnTo>
                  <a:lnTo>
                    <a:pt x="319520" y="76061"/>
                  </a:lnTo>
                  <a:lnTo>
                    <a:pt x="285686" y="103346"/>
                  </a:lnTo>
                  <a:lnTo>
                    <a:pt x="283107" y="120015"/>
                  </a:lnTo>
                  <a:lnTo>
                    <a:pt x="283989" y="128980"/>
                  </a:lnTo>
                  <a:lnTo>
                    <a:pt x="315769" y="161845"/>
                  </a:lnTo>
                  <a:lnTo>
                    <a:pt x="340613" y="165100"/>
                  </a:lnTo>
                  <a:lnTo>
                    <a:pt x="350948" y="164695"/>
                  </a:lnTo>
                  <a:lnTo>
                    <a:pt x="360616" y="163480"/>
                  </a:lnTo>
                  <a:lnTo>
                    <a:pt x="369229" y="161544"/>
                  </a:lnTo>
                  <a:lnTo>
                    <a:pt x="369360" y="161544"/>
                  </a:lnTo>
                  <a:lnTo>
                    <a:pt x="401700" y="142240"/>
                  </a:lnTo>
                  <a:lnTo>
                    <a:pt x="458177" y="142240"/>
                  </a:lnTo>
                  <a:lnTo>
                    <a:pt x="457961" y="141224"/>
                  </a:lnTo>
                  <a:lnTo>
                    <a:pt x="457453" y="135382"/>
                  </a:lnTo>
                  <a:lnTo>
                    <a:pt x="457453" y="131445"/>
                  </a:lnTo>
                  <a:lnTo>
                    <a:pt x="356996" y="131445"/>
                  </a:lnTo>
                  <a:lnTo>
                    <a:pt x="352043" y="130048"/>
                  </a:lnTo>
                  <a:lnTo>
                    <a:pt x="345439" y="123951"/>
                  </a:lnTo>
                  <a:lnTo>
                    <a:pt x="343788" y="120015"/>
                  </a:lnTo>
                  <a:lnTo>
                    <a:pt x="343788" y="111136"/>
                  </a:lnTo>
                  <a:lnTo>
                    <a:pt x="345439" y="107442"/>
                  </a:lnTo>
                  <a:lnTo>
                    <a:pt x="348868" y="104140"/>
                  </a:lnTo>
                  <a:lnTo>
                    <a:pt x="352043" y="100965"/>
                  </a:lnTo>
                  <a:lnTo>
                    <a:pt x="359917" y="97662"/>
                  </a:lnTo>
                  <a:lnTo>
                    <a:pt x="378930" y="92704"/>
                  </a:lnTo>
                  <a:lnTo>
                    <a:pt x="385492" y="90789"/>
                  </a:lnTo>
                  <a:lnTo>
                    <a:pt x="391935" y="88755"/>
                  </a:lnTo>
                  <a:lnTo>
                    <a:pt x="398271" y="86613"/>
                  </a:lnTo>
                  <a:lnTo>
                    <a:pt x="457453" y="86613"/>
                  </a:lnTo>
                  <a:lnTo>
                    <a:pt x="457453" y="50673"/>
                  </a:lnTo>
                  <a:lnTo>
                    <a:pt x="456029" y="43434"/>
                  </a:lnTo>
                  <a:lnTo>
                    <a:pt x="455929" y="42925"/>
                  </a:lnTo>
                  <a:lnTo>
                    <a:pt x="453458" y="35941"/>
                  </a:lnTo>
                  <a:close/>
                </a:path>
                <a:path w="760729" h="222250">
                  <a:moveTo>
                    <a:pt x="458177" y="142240"/>
                  </a:moveTo>
                  <a:lnTo>
                    <a:pt x="401700" y="142240"/>
                  </a:lnTo>
                  <a:lnTo>
                    <a:pt x="402335" y="146812"/>
                  </a:lnTo>
                  <a:lnTo>
                    <a:pt x="402980" y="149606"/>
                  </a:lnTo>
                  <a:lnTo>
                    <a:pt x="403097" y="150114"/>
                  </a:lnTo>
                  <a:lnTo>
                    <a:pt x="404367" y="154432"/>
                  </a:lnTo>
                  <a:lnTo>
                    <a:pt x="405891" y="157480"/>
                  </a:lnTo>
                  <a:lnTo>
                    <a:pt x="408177" y="161544"/>
                  </a:lnTo>
                  <a:lnTo>
                    <a:pt x="465074" y="161544"/>
                  </a:lnTo>
                  <a:lnTo>
                    <a:pt x="461899" y="155067"/>
                  </a:lnTo>
                  <a:lnTo>
                    <a:pt x="459866" y="149606"/>
                  </a:lnTo>
                  <a:lnTo>
                    <a:pt x="458850" y="145415"/>
                  </a:lnTo>
                  <a:lnTo>
                    <a:pt x="458177" y="142240"/>
                  </a:lnTo>
                  <a:close/>
                </a:path>
                <a:path w="760729" h="222250">
                  <a:moveTo>
                    <a:pt x="457453" y="86613"/>
                  </a:moveTo>
                  <a:lnTo>
                    <a:pt x="398271" y="86613"/>
                  </a:lnTo>
                  <a:lnTo>
                    <a:pt x="398192" y="104140"/>
                  </a:lnTo>
                  <a:lnTo>
                    <a:pt x="397001" y="109855"/>
                  </a:lnTo>
                  <a:lnTo>
                    <a:pt x="394588" y="114554"/>
                  </a:lnTo>
                  <a:lnTo>
                    <a:pt x="392175" y="119380"/>
                  </a:lnTo>
                  <a:lnTo>
                    <a:pt x="387984" y="123317"/>
                  </a:lnTo>
                  <a:lnTo>
                    <a:pt x="382269" y="126619"/>
                  </a:lnTo>
                  <a:lnTo>
                    <a:pt x="376203" y="130048"/>
                  </a:lnTo>
                  <a:lnTo>
                    <a:pt x="375909" y="130048"/>
                  </a:lnTo>
                  <a:lnTo>
                    <a:pt x="370204" y="131445"/>
                  </a:lnTo>
                  <a:lnTo>
                    <a:pt x="457453" y="131445"/>
                  </a:lnTo>
                  <a:lnTo>
                    <a:pt x="457453" y="86613"/>
                  </a:lnTo>
                  <a:close/>
                </a:path>
                <a:path w="760729" h="222250">
                  <a:moveTo>
                    <a:pt x="369442" y="0"/>
                  </a:moveTo>
                  <a:lnTo>
                    <a:pt x="358508" y="190"/>
                  </a:lnTo>
                  <a:lnTo>
                    <a:pt x="360302" y="190"/>
                  </a:lnTo>
                  <a:lnTo>
                    <a:pt x="353123" y="587"/>
                  </a:lnTo>
                  <a:lnTo>
                    <a:pt x="315086" y="9651"/>
                  </a:lnTo>
                  <a:lnTo>
                    <a:pt x="307339" y="13843"/>
                  </a:lnTo>
                  <a:lnTo>
                    <a:pt x="287781" y="48641"/>
                  </a:lnTo>
                  <a:lnTo>
                    <a:pt x="345693" y="54737"/>
                  </a:lnTo>
                  <a:lnTo>
                    <a:pt x="348106" y="47879"/>
                  </a:lnTo>
                  <a:lnTo>
                    <a:pt x="351154" y="43180"/>
                  </a:lnTo>
                  <a:lnTo>
                    <a:pt x="355091" y="40767"/>
                  </a:lnTo>
                  <a:lnTo>
                    <a:pt x="360044" y="37592"/>
                  </a:lnTo>
                  <a:lnTo>
                    <a:pt x="367410" y="35941"/>
                  </a:lnTo>
                  <a:lnTo>
                    <a:pt x="453458" y="35941"/>
                  </a:lnTo>
                  <a:lnTo>
                    <a:pt x="453008" y="34671"/>
                  </a:lnTo>
                  <a:lnTo>
                    <a:pt x="421189" y="4978"/>
                  </a:lnTo>
                  <a:lnTo>
                    <a:pt x="382396" y="190"/>
                  </a:lnTo>
                  <a:lnTo>
                    <a:pt x="369442" y="0"/>
                  </a:lnTo>
                  <a:close/>
                </a:path>
                <a:path w="760729" h="222250">
                  <a:moveTo>
                    <a:pt x="550163" y="3556"/>
                  </a:moveTo>
                  <a:lnTo>
                    <a:pt x="493521" y="3556"/>
                  </a:lnTo>
                  <a:lnTo>
                    <a:pt x="493521" y="221742"/>
                  </a:lnTo>
                  <a:lnTo>
                    <a:pt x="554608" y="221742"/>
                  </a:lnTo>
                  <a:lnTo>
                    <a:pt x="554608" y="146177"/>
                  </a:lnTo>
                  <a:lnTo>
                    <a:pt x="646605" y="146177"/>
                  </a:lnTo>
                  <a:lnTo>
                    <a:pt x="648588" y="144399"/>
                  </a:lnTo>
                  <a:lnTo>
                    <a:pt x="656849" y="132849"/>
                  </a:lnTo>
                  <a:lnTo>
                    <a:pt x="662373" y="119887"/>
                  </a:lnTo>
                  <a:lnTo>
                    <a:pt x="574039" y="119887"/>
                  </a:lnTo>
                  <a:lnTo>
                    <a:pt x="567589" y="116967"/>
                  </a:lnTo>
                  <a:lnTo>
                    <a:pt x="567419" y="116967"/>
                  </a:lnTo>
                  <a:lnTo>
                    <a:pt x="562101" y="110871"/>
                  </a:lnTo>
                  <a:lnTo>
                    <a:pt x="554292" y="81661"/>
                  </a:lnTo>
                  <a:lnTo>
                    <a:pt x="554706" y="73451"/>
                  </a:lnTo>
                  <a:lnTo>
                    <a:pt x="573531" y="44450"/>
                  </a:lnTo>
                  <a:lnTo>
                    <a:pt x="660523" y="44450"/>
                  </a:lnTo>
                  <a:lnTo>
                    <a:pt x="657707" y="37070"/>
                  </a:lnTo>
                  <a:lnTo>
                    <a:pt x="651693" y="26924"/>
                  </a:lnTo>
                  <a:lnTo>
                    <a:pt x="550163" y="26924"/>
                  </a:lnTo>
                  <a:lnTo>
                    <a:pt x="550163" y="3556"/>
                  </a:lnTo>
                  <a:close/>
                </a:path>
                <a:path w="760729" h="222250">
                  <a:moveTo>
                    <a:pt x="646605" y="146177"/>
                  </a:moveTo>
                  <a:lnTo>
                    <a:pt x="554608" y="146177"/>
                  </a:lnTo>
                  <a:lnTo>
                    <a:pt x="560704" y="152527"/>
                  </a:lnTo>
                  <a:lnTo>
                    <a:pt x="600836" y="165100"/>
                  </a:lnTo>
                  <a:lnTo>
                    <a:pt x="614602" y="163812"/>
                  </a:lnTo>
                  <a:lnTo>
                    <a:pt x="627141" y="159940"/>
                  </a:lnTo>
                  <a:lnTo>
                    <a:pt x="638466" y="153473"/>
                  </a:lnTo>
                  <a:lnTo>
                    <a:pt x="646605" y="146177"/>
                  </a:lnTo>
                  <a:close/>
                </a:path>
                <a:path w="760729" h="222250">
                  <a:moveTo>
                    <a:pt x="660523" y="44450"/>
                  </a:moveTo>
                  <a:lnTo>
                    <a:pt x="588390" y="44450"/>
                  </a:lnTo>
                  <a:lnTo>
                    <a:pt x="594486" y="47498"/>
                  </a:lnTo>
                  <a:lnTo>
                    <a:pt x="599439" y="53467"/>
                  </a:lnTo>
                  <a:lnTo>
                    <a:pt x="602700" y="58586"/>
                  </a:lnTo>
                  <a:lnTo>
                    <a:pt x="605043" y="64992"/>
                  </a:lnTo>
                  <a:lnTo>
                    <a:pt x="606458" y="72683"/>
                  </a:lnTo>
                  <a:lnTo>
                    <a:pt x="606932" y="81661"/>
                  </a:lnTo>
                  <a:lnTo>
                    <a:pt x="606480" y="91301"/>
                  </a:lnTo>
                  <a:lnTo>
                    <a:pt x="605123" y="99440"/>
                  </a:lnTo>
                  <a:lnTo>
                    <a:pt x="602982" y="105701"/>
                  </a:lnTo>
                  <a:lnTo>
                    <a:pt x="602861" y="106056"/>
                  </a:lnTo>
                  <a:lnTo>
                    <a:pt x="599693" y="111125"/>
                  </a:lnTo>
                  <a:lnTo>
                    <a:pt x="594994" y="116967"/>
                  </a:lnTo>
                  <a:lnTo>
                    <a:pt x="589026" y="119887"/>
                  </a:lnTo>
                  <a:lnTo>
                    <a:pt x="662373" y="119887"/>
                  </a:lnTo>
                  <a:lnTo>
                    <a:pt x="662765" y="118967"/>
                  </a:lnTo>
                  <a:lnTo>
                    <a:pt x="666323" y="102750"/>
                  </a:lnTo>
                  <a:lnTo>
                    <a:pt x="667511" y="84200"/>
                  </a:lnTo>
                  <a:lnTo>
                    <a:pt x="666418" y="67030"/>
                  </a:lnTo>
                  <a:lnTo>
                    <a:pt x="663146" y="51323"/>
                  </a:lnTo>
                  <a:lnTo>
                    <a:pt x="660523" y="44450"/>
                  </a:lnTo>
                  <a:close/>
                </a:path>
                <a:path w="760729" h="222250">
                  <a:moveTo>
                    <a:pt x="601090" y="0"/>
                  </a:moveTo>
                  <a:lnTo>
                    <a:pt x="561435" y="14525"/>
                  </a:lnTo>
                  <a:lnTo>
                    <a:pt x="550163" y="26924"/>
                  </a:lnTo>
                  <a:lnTo>
                    <a:pt x="651693" y="26924"/>
                  </a:lnTo>
                  <a:lnTo>
                    <a:pt x="616019" y="1504"/>
                  </a:lnTo>
                  <a:lnTo>
                    <a:pt x="601090" y="0"/>
                  </a:lnTo>
                  <a:close/>
                </a:path>
                <a:path w="760729" h="222250">
                  <a:moveTo>
                    <a:pt x="60578" y="3556"/>
                  </a:moveTo>
                  <a:lnTo>
                    <a:pt x="0" y="3556"/>
                  </a:lnTo>
                  <a:lnTo>
                    <a:pt x="0" y="161544"/>
                  </a:lnTo>
                  <a:lnTo>
                    <a:pt x="249554" y="161544"/>
                  </a:lnTo>
                  <a:lnTo>
                    <a:pt x="249554" y="117348"/>
                  </a:lnTo>
                  <a:lnTo>
                    <a:pt x="60578" y="117348"/>
                  </a:lnTo>
                  <a:lnTo>
                    <a:pt x="60578" y="3556"/>
                  </a:lnTo>
                  <a:close/>
                </a:path>
                <a:path w="760729" h="222250">
                  <a:moveTo>
                    <a:pt x="155066" y="3556"/>
                  </a:moveTo>
                  <a:lnTo>
                    <a:pt x="94487" y="3556"/>
                  </a:lnTo>
                  <a:lnTo>
                    <a:pt x="94487" y="117348"/>
                  </a:lnTo>
                  <a:lnTo>
                    <a:pt x="155066" y="117348"/>
                  </a:lnTo>
                  <a:lnTo>
                    <a:pt x="155066" y="3556"/>
                  </a:lnTo>
                  <a:close/>
                </a:path>
                <a:path w="760729" h="222250">
                  <a:moveTo>
                    <a:pt x="249554" y="3556"/>
                  </a:moveTo>
                  <a:lnTo>
                    <a:pt x="188849" y="3556"/>
                  </a:lnTo>
                  <a:lnTo>
                    <a:pt x="188849" y="117348"/>
                  </a:lnTo>
                  <a:lnTo>
                    <a:pt x="249554" y="117348"/>
                  </a:lnTo>
                  <a:lnTo>
                    <a:pt x="249554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757414" y="2321560"/>
              <a:ext cx="760730" cy="158115"/>
            </a:xfrm>
            <a:custGeom>
              <a:avLst/>
              <a:gdLst/>
              <a:ahLst/>
              <a:cxnLst/>
              <a:rect l="l" t="t" r="r" b="b"/>
              <a:pathLst>
                <a:path w="760729" h="158114">
                  <a:moveTo>
                    <a:pt x="695959" y="97281"/>
                  </a:moveTo>
                  <a:lnTo>
                    <a:pt x="760729" y="97281"/>
                  </a:lnTo>
                  <a:lnTo>
                    <a:pt x="760729" y="157987"/>
                  </a:lnTo>
                  <a:lnTo>
                    <a:pt x="695959" y="157987"/>
                  </a:lnTo>
                  <a:lnTo>
                    <a:pt x="695959" y="97281"/>
                  </a:lnTo>
                  <a:close/>
                </a:path>
                <a:path w="760729" h="158114">
                  <a:moveTo>
                    <a:pt x="398271" y="83057"/>
                  </a:moveTo>
                  <a:lnTo>
                    <a:pt x="359917" y="94106"/>
                  </a:lnTo>
                  <a:lnTo>
                    <a:pt x="352043" y="97409"/>
                  </a:lnTo>
                  <a:lnTo>
                    <a:pt x="348868" y="100584"/>
                  </a:lnTo>
                  <a:lnTo>
                    <a:pt x="345439" y="103886"/>
                  </a:lnTo>
                  <a:lnTo>
                    <a:pt x="343788" y="107568"/>
                  </a:lnTo>
                  <a:lnTo>
                    <a:pt x="343788" y="111760"/>
                  </a:lnTo>
                  <a:lnTo>
                    <a:pt x="343788" y="116459"/>
                  </a:lnTo>
                  <a:lnTo>
                    <a:pt x="345439" y="120395"/>
                  </a:lnTo>
                  <a:lnTo>
                    <a:pt x="348741" y="123443"/>
                  </a:lnTo>
                  <a:lnTo>
                    <a:pt x="352043" y="126491"/>
                  </a:lnTo>
                  <a:lnTo>
                    <a:pt x="356996" y="127888"/>
                  </a:lnTo>
                  <a:lnTo>
                    <a:pt x="363346" y="127888"/>
                  </a:lnTo>
                  <a:lnTo>
                    <a:pt x="370204" y="127888"/>
                  </a:lnTo>
                  <a:lnTo>
                    <a:pt x="376427" y="126364"/>
                  </a:lnTo>
                  <a:lnTo>
                    <a:pt x="382269" y="123062"/>
                  </a:lnTo>
                  <a:lnTo>
                    <a:pt x="387984" y="119761"/>
                  </a:lnTo>
                  <a:lnTo>
                    <a:pt x="392175" y="115824"/>
                  </a:lnTo>
                  <a:lnTo>
                    <a:pt x="394588" y="110998"/>
                  </a:lnTo>
                  <a:lnTo>
                    <a:pt x="397001" y="106299"/>
                  </a:lnTo>
                  <a:lnTo>
                    <a:pt x="398271" y="100202"/>
                  </a:lnTo>
                  <a:lnTo>
                    <a:pt x="398271" y="92710"/>
                  </a:lnTo>
                  <a:lnTo>
                    <a:pt x="398271" y="83057"/>
                  </a:lnTo>
                  <a:close/>
                </a:path>
                <a:path w="760729" h="158114">
                  <a:moveTo>
                    <a:pt x="581278" y="40893"/>
                  </a:moveTo>
                  <a:lnTo>
                    <a:pt x="573531" y="40893"/>
                  </a:lnTo>
                  <a:lnTo>
                    <a:pt x="567054" y="43941"/>
                  </a:lnTo>
                  <a:lnTo>
                    <a:pt x="554227" y="79375"/>
                  </a:lnTo>
                  <a:lnTo>
                    <a:pt x="554708" y="88187"/>
                  </a:lnTo>
                  <a:lnTo>
                    <a:pt x="574039" y="116331"/>
                  </a:lnTo>
                  <a:lnTo>
                    <a:pt x="582040" y="116331"/>
                  </a:lnTo>
                  <a:lnTo>
                    <a:pt x="589026" y="116331"/>
                  </a:lnTo>
                  <a:lnTo>
                    <a:pt x="606932" y="78104"/>
                  </a:lnTo>
                  <a:lnTo>
                    <a:pt x="606458" y="69127"/>
                  </a:lnTo>
                  <a:lnTo>
                    <a:pt x="588390" y="40893"/>
                  </a:lnTo>
                  <a:lnTo>
                    <a:pt x="581278" y="40893"/>
                  </a:lnTo>
                  <a:close/>
                </a:path>
                <a:path w="760729" h="158114">
                  <a:moveTo>
                    <a:pt x="0" y="0"/>
                  </a:moveTo>
                  <a:lnTo>
                    <a:pt x="60578" y="0"/>
                  </a:lnTo>
                  <a:lnTo>
                    <a:pt x="60578" y="113791"/>
                  </a:lnTo>
                  <a:lnTo>
                    <a:pt x="94487" y="113791"/>
                  </a:lnTo>
                  <a:lnTo>
                    <a:pt x="94487" y="0"/>
                  </a:lnTo>
                  <a:lnTo>
                    <a:pt x="155066" y="0"/>
                  </a:lnTo>
                  <a:lnTo>
                    <a:pt x="155066" y="113791"/>
                  </a:lnTo>
                  <a:lnTo>
                    <a:pt x="188849" y="113791"/>
                  </a:lnTo>
                  <a:lnTo>
                    <a:pt x="188849" y="0"/>
                  </a:lnTo>
                  <a:lnTo>
                    <a:pt x="249554" y="0"/>
                  </a:lnTo>
                  <a:lnTo>
                    <a:pt x="249554" y="157987"/>
                  </a:lnTo>
                  <a:lnTo>
                    <a:pt x="0" y="1579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5163" y="2312670"/>
              <a:ext cx="395096" cy="232410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4467" y="2621788"/>
            <a:ext cx="212344" cy="228853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71239" y="2621788"/>
            <a:ext cx="3828415" cy="28930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33038" y="2982722"/>
            <a:ext cx="4602988" cy="29781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67554" y="3353308"/>
            <a:ext cx="1432179" cy="233425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1400" y="3409950"/>
            <a:ext cx="1706244" cy="17576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39134" y="3775583"/>
            <a:ext cx="4315968" cy="23253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33038" y="4080002"/>
            <a:ext cx="2484628" cy="293877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755904" y="986027"/>
            <a:ext cx="2781300" cy="4610735"/>
            <a:chOff x="755904" y="986027"/>
            <a:chExt cx="2781300" cy="4610735"/>
          </a:xfrm>
        </p:grpSpPr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5904" y="986027"/>
              <a:ext cx="2781299" cy="165506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336" y="2590746"/>
              <a:ext cx="2098548" cy="300545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8408" y="2785872"/>
              <a:ext cx="1528572" cy="2435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390" y="802258"/>
            <a:ext cx="1177671" cy="29667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558154" y="927968"/>
            <a:ext cx="167005" cy="43815"/>
            <a:chOff x="5558154" y="927968"/>
            <a:chExt cx="167005" cy="43815"/>
          </a:xfrm>
        </p:grpSpPr>
        <p:sp>
          <p:nvSpPr>
            <p:cNvPr id="4" name="object 4" descr=""/>
            <p:cNvSpPr/>
            <p:nvPr/>
          </p:nvSpPr>
          <p:spPr>
            <a:xfrm>
              <a:off x="5563488" y="933302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63488" y="933302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840" y="862583"/>
            <a:ext cx="2824225" cy="1769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7796" y="1166494"/>
            <a:ext cx="5289042" cy="29667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2240" y="1531111"/>
            <a:ext cx="5063997" cy="29387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2240" y="1958339"/>
            <a:ext cx="5283072" cy="23634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5002" y="2324100"/>
            <a:ext cx="4799330" cy="233552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438016" y="2689860"/>
            <a:ext cx="1114425" cy="217804"/>
            <a:chOff x="3438016" y="2689860"/>
            <a:chExt cx="1114425" cy="217804"/>
          </a:xfrm>
        </p:grpSpPr>
        <p:sp>
          <p:nvSpPr>
            <p:cNvPr id="12" name="object 12" descr=""/>
            <p:cNvSpPr/>
            <p:nvPr/>
          </p:nvSpPr>
          <p:spPr>
            <a:xfrm>
              <a:off x="3443350" y="2695194"/>
              <a:ext cx="1103630" cy="207010"/>
            </a:xfrm>
            <a:custGeom>
              <a:avLst/>
              <a:gdLst/>
              <a:ahLst/>
              <a:cxnLst/>
              <a:rect l="l" t="t" r="r" b="b"/>
              <a:pathLst>
                <a:path w="1103629" h="207010">
                  <a:moveTo>
                    <a:pt x="295021" y="3556"/>
                  </a:moveTo>
                  <a:lnTo>
                    <a:pt x="234314" y="3556"/>
                  </a:lnTo>
                  <a:lnTo>
                    <a:pt x="234314" y="161544"/>
                  </a:lnTo>
                  <a:lnTo>
                    <a:pt x="324485" y="161544"/>
                  </a:lnTo>
                  <a:lnTo>
                    <a:pt x="354341" y="158378"/>
                  </a:lnTo>
                  <a:lnTo>
                    <a:pt x="375697" y="148891"/>
                  </a:lnTo>
                  <a:lnTo>
                    <a:pt x="388528" y="133094"/>
                  </a:lnTo>
                  <a:lnTo>
                    <a:pt x="390226" y="124332"/>
                  </a:lnTo>
                  <a:lnTo>
                    <a:pt x="295021" y="124332"/>
                  </a:lnTo>
                  <a:lnTo>
                    <a:pt x="295021" y="96647"/>
                  </a:lnTo>
                  <a:lnTo>
                    <a:pt x="390005" y="96647"/>
                  </a:lnTo>
                  <a:lnTo>
                    <a:pt x="388429" y="88588"/>
                  </a:lnTo>
                  <a:lnTo>
                    <a:pt x="375285" y="72596"/>
                  </a:lnTo>
                  <a:lnTo>
                    <a:pt x="353377" y="63009"/>
                  </a:lnTo>
                  <a:lnTo>
                    <a:pt x="322707" y="59817"/>
                  </a:lnTo>
                  <a:lnTo>
                    <a:pt x="295021" y="59817"/>
                  </a:lnTo>
                  <a:lnTo>
                    <a:pt x="295021" y="3556"/>
                  </a:lnTo>
                  <a:close/>
                </a:path>
                <a:path w="1103629" h="207010">
                  <a:moveTo>
                    <a:pt x="390005" y="96647"/>
                  </a:moveTo>
                  <a:lnTo>
                    <a:pt x="326009" y="96647"/>
                  </a:lnTo>
                  <a:lnTo>
                    <a:pt x="331597" y="101473"/>
                  </a:lnTo>
                  <a:lnTo>
                    <a:pt x="331597" y="115316"/>
                  </a:lnTo>
                  <a:lnTo>
                    <a:pt x="330073" y="118618"/>
                  </a:lnTo>
                  <a:lnTo>
                    <a:pt x="326898" y="120904"/>
                  </a:lnTo>
                  <a:lnTo>
                    <a:pt x="323850" y="123189"/>
                  </a:lnTo>
                  <a:lnTo>
                    <a:pt x="319786" y="124332"/>
                  </a:lnTo>
                  <a:lnTo>
                    <a:pt x="390226" y="124332"/>
                  </a:lnTo>
                  <a:lnTo>
                    <a:pt x="392811" y="110998"/>
                  </a:lnTo>
                  <a:lnTo>
                    <a:pt x="390005" y="96647"/>
                  </a:lnTo>
                  <a:close/>
                </a:path>
                <a:path w="1103629" h="207010">
                  <a:moveTo>
                    <a:pt x="785309" y="35941"/>
                  </a:moveTo>
                  <a:lnTo>
                    <a:pt x="717041" y="35941"/>
                  </a:lnTo>
                  <a:lnTo>
                    <a:pt x="722376" y="37464"/>
                  </a:lnTo>
                  <a:lnTo>
                    <a:pt x="728599" y="43433"/>
                  </a:lnTo>
                  <a:lnTo>
                    <a:pt x="730123" y="48641"/>
                  </a:lnTo>
                  <a:lnTo>
                    <a:pt x="730123" y="56006"/>
                  </a:lnTo>
                  <a:lnTo>
                    <a:pt x="692562" y="67071"/>
                  </a:lnTo>
                  <a:lnTo>
                    <a:pt x="664463" y="72898"/>
                  </a:lnTo>
                  <a:lnTo>
                    <a:pt x="651371" y="76061"/>
                  </a:lnTo>
                  <a:lnTo>
                    <a:pt x="617537" y="103346"/>
                  </a:lnTo>
                  <a:lnTo>
                    <a:pt x="614958" y="120014"/>
                  </a:lnTo>
                  <a:lnTo>
                    <a:pt x="615840" y="128980"/>
                  </a:lnTo>
                  <a:lnTo>
                    <a:pt x="647620" y="161845"/>
                  </a:lnTo>
                  <a:lnTo>
                    <a:pt x="672464" y="165100"/>
                  </a:lnTo>
                  <a:lnTo>
                    <a:pt x="682799" y="164695"/>
                  </a:lnTo>
                  <a:lnTo>
                    <a:pt x="692467" y="163480"/>
                  </a:lnTo>
                  <a:lnTo>
                    <a:pt x="701080" y="161544"/>
                  </a:lnTo>
                  <a:lnTo>
                    <a:pt x="701211" y="161544"/>
                  </a:lnTo>
                  <a:lnTo>
                    <a:pt x="733551" y="142239"/>
                  </a:lnTo>
                  <a:lnTo>
                    <a:pt x="790028" y="142239"/>
                  </a:lnTo>
                  <a:lnTo>
                    <a:pt x="789813" y="141224"/>
                  </a:lnTo>
                  <a:lnTo>
                    <a:pt x="789304" y="135381"/>
                  </a:lnTo>
                  <a:lnTo>
                    <a:pt x="789304" y="131572"/>
                  </a:lnTo>
                  <a:lnTo>
                    <a:pt x="688848" y="131572"/>
                  </a:lnTo>
                  <a:lnTo>
                    <a:pt x="683895" y="130048"/>
                  </a:lnTo>
                  <a:lnTo>
                    <a:pt x="677290" y="123951"/>
                  </a:lnTo>
                  <a:lnTo>
                    <a:pt x="675639" y="120014"/>
                  </a:lnTo>
                  <a:lnTo>
                    <a:pt x="675639" y="111136"/>
                  </a:lnTo>
                  <a:lnTo>
                    <a:pt x="677290" y="107442"/>
                  </a:lnTo>
                  <a:lnTo>
                    <a:pt x="680720" y="104139"/>
                  </a:lnTo>
                  <a:lnTo>
                    <a:pt x="683895" y="100964"/>
                  </a:lnTo>
                  <a:lnTo>
                    <a:pt x="691769" y="97789"/>
                  </a:lnTo>
                  <a:lnTo>
                    <a:pt x="710781" y="92704"/>
                  </a:lnTo>
                  <a:lnTo>
                    <a:pt x="717343" y="90789"/>
                  </a:lnTo>
                  <a:lnTo>
                    <a:pt x="723786" y="88755"/>
                  </a:lnTo>
                  <a:lnTo>
                    <a:pt x="730123" y="86613"/>
                  </a:lnTo>
                  <a:lnTo>
                    <a:pt x="789304" y="86613"/>
                  </a:lnTo>
                  <a:lnTo>
                    <a:pt x="789304" y="50673"/>
                  </a:lnTo>
                  <a:lnTo>
                    <a:pt x="787880" y="43433"/>
                  </a:lnTo>
                  <a:lnTo>
                    <a:pt x="787781" y="42925"/>
                  </a:lnTo>
                  <a:lnTo>
                    <a:pt x="785309" y="35941"/>
                  </a:lnTo>
                  <a:close/>
                </a:path>
                <a:path w="1103629" h="207010">
                  <a:moveTo>
                    <a:pt x="790028" y="142239"/>
                  </a:moveTo>
                  <a:lnTo>
                    <a:pt x="733551" y="142239"/>
                  </a:lnTo>
                  <a:lnTo>
                    <a:pt x="734187" y="146812"/>
                  </a:lnTo>
                  <a:lnTo>
                    <a:pt x="740028" y="161544"/>
                  </a:lnTo>
                  <a:lnTo>
                    <a:pt x="796925" y="161544"/>
                  </a:lnTo>
                  <a:lnTo>
                    <a:pt x="793750" y="155067"/>
                  </a:lnTo>
                  <a:lnTo>
                    <a:pt x="791718" y="149606"/>
                  </a:lnTo>
                  <a:lnTo>
                    <a:pt x="790701" y="145414"/>
                  </a:lnTo>
                  <a:lnTo>
                    <a:pt x="790028" y="142239"/>
                  </a:lnTo>
                  <a:close/>
                </a:path>
                <a:path w="1103629" h="207010">
                  <a:moveTo>
                    <a:pt x="789304" y="86613"/>
                  </a:moveTo>
                  <a:lnTo>
                    <a:pt x="730123" y="86613"/>
                  </a:lnTo>
                  <a:lnTo>
                    <a:pt x="730043" y="104139"/>
                  </a:lnTo>
                  <a:lnTo>
                    <a:pt x="728852" y="109855"/>
                  </a:lnTo>
                  <a:lnTo>
                    <a:pt x="702056" y="131572"/>
                  </a:lnTo>
                  <a:lnTo>
                    <a:pt x="789304" y="131572"/>
                  </a:lnTo>
                  <a:lnTo>
                    <a:pt x="789304" y="86613"/>
                  </a:lnTo>
                  <a:close/>
                </a:path>
                <a:path w="1103629" h="207010">
                  <a:moveTo>
                    <a:pt x="701421" y="0"/>
                  </a:moveTo>
                  <a:lnTo>
                    <a:pt x="690539" y="190"/>
                  </a:lnTo>
                  <a:lnTo>
                    <a:pt x="692263" y="190"/>
                  </a:lnTo>
                  <a:lnTo>
                    <a:pt x="684990" y="603"/>
                  </a:lnTo>
                  <a:lnTo>
                    <a:pt x="646938" y="9651"/>
                  </a:lnTo>
                  <a:lnTo>
                    <a:pt x="639190" y="13843"/>
                  </a:lnTo>
                  <a:lnTo>
                    <a:pt x="619633" y="48641"/>
                  </a:lnTo>
                  <a:lnTo>
                    <a:pt x="677545" y="54737"/>
                  </a:lnTo>
                  <a:lnTo>
                    <a:pt x="679958" y="47879"/>
                  </a:lnTo>
                  <a:lnTo>
                    <a:pt x="683006" y="43180"/>
                  </a:lnTo>
                  <a:lnTo>
                    <a:pt x="686943" y="40767"/>
                  </a:lnTo>
                  <a:lnTo>
                    <a:pt x="691896" y="37592"/>
                  </a:lnTo>
                  <a:lnTo>
                    <a:pt x="699388" y="35941"/>
                  </a:lnTo>
                  <a:lnTo>
                    <a:pt x="785309" y="35941"/>
                  </a:lnTo>
                  <a:lnTo>
                    <a:pt x="781938" y="26543"/>
                  </a:lnTo>
                  <a:lnTo>
                    <a:pt x="745109" y="3048"/>
                  </a:lnTo>
                  <a:lnTo>
                    <a:pt x="714355" y="190"/>
                  </a:lnTo>
                  <a:lnTo>
                    <a:pt x="701421" y="0"/>
                  </a:lnTo>
                  <a:close/>
                </a:path>
                <a:path w="1103629" h="207010">
                  <a:moveTo>
                    <a:pt x="600963" y="117348"/>
                  </a:moveTo>
                  <a:lnTo>
                    <a:pt x="405002" y="117348"/>
                  </a:lnTo>
                  <a:lnTo>
                    <a:pt x="405002" y="206629"/>
                  </a:lnTo>
                  <a:lnTo>
                    <a:pt x="447039" y="206629"/>
                  </a:lnTo>
                  <a:lnTo>
                    <a:pt x="447039" y="161544"/>
                  </a:lnTo>
                  <a:lnTo>
                    <a:pt x="600963" y="161544"/>
                  </a:lnTo>
                  <a:lnTo>
                    <a:pt x="600963" y="117348"/>
                  </a:lnTo>
                  <a:close/>
                </a:path>
                <a:path w="1103629" h="207010">
                  <a:moveTo>
                    <a:pt x="600963" y="161544"/>
                  </a:moveTo>
                  <a:lnTo>
                    <a:pt x="558926" y="161544"/>
                  </a:lnTo>
                  <a:lnTo>
                    <a:pt x="558926" y="206629"/>
                  </a:lnTo>
                  <a:lnTo>
                    <a:pt x="600963" y="206629"/>
                  </a:lnTo>
                  <a:lnTo>
                    <a:pt x="600963" y="161544"/>
                  </a:lnTo>
                  <a:close/>
                </a:path>
                <a:path w="1103629" h="207010">
                  <a:moveTo>
                    <a:pt x="584326" y="3556"/>
                  </a:moveTo>
                  <a:lnTo>
                    <a:pt x="436879" y="3556"/>
                  </a:lnTo>
                  <a:lnTo>
                    <a:pt x="436879" y="39243"/>
                  </a:lnTo>
                  <a:lnTo>
                    <a:pt x="435852" y="62269"/>
                  </a:lnTo>
                  <a:lnTo>
                    <a:pt x="432752" y="82962"/>
                  </a:lnTo>
                  <a:lnTo>
                    <a:pt x="427557" y="101322"/>
                  </a:lnTo>
                  <a:lnTo>
                    <a:pt x="420243" y="117348"/>
                  </a:lnTo>
                  <a:lnTo>
                    <a:pt x="480313" y="117348"/>
                  </a:lnTo>
                  <a:lnTo>
                    <a:pt x="486554" y="100036"/>
                  </a:lnTo>
                  <a:lnTo>
                    <a:pt x="490997" y="82962"/>
                  </a:lnTo>
                  <a:lnTo>
                    <a:pt x="493654" y="66127"/>
                  </a:lnTo>
                  <a:lnTo>
                    <a:pt x="494538" y="49530"/>
                  </a:lnTo>
                  <a:lnTo>
                    <a:pt x="494538" y="47751"/>
                  </a:lnTo>
                  <a:lnTo>
                    <a:pt x="584326" y="47751"/>
                  </a:lnTo>
                  <a:lnTo>
                    <a:pt x="584326" y="3556"/>
                  </a:lnTo>
                  <a:close/>
                </a:path>
                <a:path w="1103629" h="207010">
                  <a:moveTo>
                    <a:pt x="584326" y="47751"/>
                  </a:moveTo>
                  <a:lnTo>
                    <a:pt x="523621" y="47751"/>
                  </a:lnTo>
                  <a:lnTo>
                    <a:pt x="523621" y="117348"/>
                  </a:lnTo>
                  <a:lnTo>
                    <a:pt x="584326" y="117348"/>
                  </a:lnTo>
                  <a:lnTo>
                    <a:pt x="584326" y="47751"/>
                  </a:lnTo>
                  <a:close/>
                </a:path>
                <a:path w="1103629" h="207010">
                  <a:moveTo>
                    <a:pt x="986536" y="3556"/>
                  </a:moveTo>
                  <a:lnTo>
                    <a:pt x="929259" y="3556"/>
                  </a:lnTo>
                  <a:lnTo>
                    <a:pt x="929259" y="161544"/>
                  </a:lnTo>
                  <a:lnTo>
                    <a:pt x="986916" y="161544"/>
                  </a:lnTo>
                  <a:lnTo>
                    <a:pt x="1046352" y="83819"/>
                  </a:lnTo>
                  <a:lnTo>
                    <a:pt x="1103629" y="83819"/>
                  </a:lnTo>
                  <a:lnTo>
                    <a:pt x="1103629" y="82295"/>
                  </a:lnTo>
                  <a:lnTo>
                    <a:pt x="986536" y="82295"/>
                  </a:lnTo>
                  <a:lnTo>
                    <a:pt x="986536" y="3556"/>
                  </a:lnTo>
                  <a:close/>
                </a:path>
                <a:path w="1103629" h="207010">
                  <a:moveTo>
                    <a:pt x="1103629" y="83819"/>
                  </a:moveTo>
                  <a:lnTo>
                    <a:pt x="1046352" y="83819"/>
                  </a:lnTo>
                  <a:lnTo>
                    <a:pt x="1046352" y="161544"/>
                  </a:lnTo>
                  <a:lnTo>
                    <a:pt x="1103629" y="161544"/>
                  </a:lnTo>
                  <a:lnTo>
                    <a:pt x="1103629" y="83819"/>
                  </a:lnTo>
                  <a:close/>
                </a:path>
                <a:path w="1103629" h="207010">
                  <a:moveTo>
                    <a:pt x="1103629" y="3556"/>
                  </a:moveTo>
                  <a:lnTo>
                    <a:pt x="1046607" y="3556"/>
                  </a:lnTo>
                  <a:lnTo>
                    <a:pt x="986536" y="82295"/>
                  </a:lnTo>
                  <a:lnTo>
                    <a:pt x="1103629" y="82295"/>
                  </a:lnTo>
                  <a:lnTo>
                    <a:pt x="1103629" y="3556"/>
                  </a:lnTo>
                  <a:close/>
                </a:path>
                <a:path w="1103629" h="207010">
                  <a:moveTo>
                    <a:pt x="0" y="116839"/>
                  </a:moveTo>
                  <a:lnTo>
                    <a:pt x="0" y="161544"/>
                  </a:lnTo>
                  <a:lnTo>
                    <a:pt x="10334" y="163564"/>
                  </a:lnTo>
                  <a:lnTo>
                    <a:pt x="21336" y="165036"/>
                  </a:lnTo>
                  <a:lnTo>
                    <a:pt x="33004" y="165937"/>
                  </a:lnTo>
                  <a:lnTo>
                    <a:pt x="45338" y="166243"/>
                  </a:lnTo>
                  <a:lnTo>
                    <a:pt x="55768" y="165435"/>
                  </a:lnTo>
                  <a:lnTo>
                    <a:pt x="86598" y="137112"/>
                  </a:lnTo>
                  <a:lnTo>
                    <a:pt x="88958" y="120014"/>
                  </a:lnTo>
                  <a:lnTo>
                    <a:pt x="12573" y="120014"/>
                  </a:lnTo>
                  <a:lnTo>
                    <a:pt x="7112" y="118999"/>
                  </a:lnTo>
                  <a:lnTo>
                    <a:pt x="0" y="116839"/>
                  </a:lnTo>
                  <a:close/>
                </a:path>
                <a:path w="1103629" h="207010">
                  <a:moveTo>
                    <a:pt x="195834" y="47751"/>
                  </a:moveTo>
                  <a:lnTo>
                    <a:pt x="135254" y="47751"/>
                  </a:lnTo>
                  <a:lnTo>
                    <a:pt x="135254" y="161544"/>
                  </a:lnTo>
                  <a:lnTo>
                    <a:pt x="195834" y="161544"/>
                  </a:lnTo>
                  <a:lnTo>
                    <a:pt x="195834" y="47751"/>
                  </a:lnTo>
                  <a:close/>
                </a:path>
                <a:path w="1103629" h="207010">
                  <a:moveTo>
                    <a:pt x="195834" y="3556"/>
                  </a:moveTo>
                  <a:lnTo>
                    <a:pt x="28575" y="3556"/>
                  </a:lnTo>
                  <a:lnTo>
                    <a:pt x="28575" y="114045"/>
                  </a:lnTo>
                  <a:lnTo>
                    <a:pt x="24511" y="120014"/>
                  </a:lnTo>
                  <a:lnTo>
                    <a:pt x="88958" y="120014"/>
                  </a:lnTo>
                  <a:lnTo>
                    <a:pt x="89281" y="114045"/>
                  </a:lnTo>
                  <a:lnTo>
                    <a:pt x="89281" y="47751"/>
                  </a:lnTo>
                  <a:lnTo>
                    <a:pt x="195834" y="47751"/>
                  </a:lnTo>
                  <a:lnTo>
                    <a:pt x="195834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38371" y="2742946"/>
              <a:ext cx="435609" cy="83820"/>
            </a:xfrm>
            <a:custGeom>
              <a:avLst/>
              <a:gdLst/>
              <a:ahLst/>
              <a:cxnLst/>
              <a:rect l="l" t="t" r="r" b="b"/>
              <a:pathLst>
                <a:path w="435610" h="83819">
                  <a:moveTo>
                    <a:pt x="0" y="48895"/>
                  </a:moveTo>
                  <a:lnTo>
                    <a:pt x="0" y="76581"/>
                  </a:lnTo>
                  <a:lnTo>
                    <a:pt x="19812" y="76581"/>
                  </a:lnTo>
                  <a:lnTo>
                    <a:pt x="24764" y="76581"/>
                  </a:lnTo>
                  <a:lnTo>
                    <a:pt x="28828" y="75437"/>
                  </a:lnTo>
                  <a:lnTo>
                    <a:pt x="31876" y="73152"/>
                  </a:lnTo>
                  <a:lnTo>
                    <a:pt x="35051" y="70866"/>
                  </a:lnTo>
                  <a:lnTo>
                    <a:pt x="36575" y="67564"/>
                  </a:lnTo>
                  <a:lnTo>
                    <a:pt x="36575" y="63246"/>
                  </a:lnTo>
                  <a:lnTo>
                    <a:pt x="36575" y="53721"/>
                  </a:lnTo>
                  <a:lnTo>
                    <a:pt x="30987" y="48895"/>
                  </a:lnTo>
                  <a:lnTo>
                    <a:pt x="19812" y="48895"/>
                  </a:lnTo>
                  <a:lnTo>
                    <a:pt x="0" y="48895"/>
                  </a:lnTo>
                  <a:close/>
                </a:path>
                <a:path w="435610" h="83819">
                  <a:moveTo>
                    <a:pt x="435101" y="38862"/>
                  </a:moveTo>
                  <a:lnTo>
                    <a:pt x="428765" y="41003"/>
                  </a:lnTo>
                  <a:lnTo>
                    <a:pt x="422322" y="43037"/>
                  </a:lnTo>
                  <a:lnTo>
                    <a:pt x="415760" y="44952"/>
                  </a:lnTo>
                  <a:lnTo>
                    <a:pt x="409066" y="46736"/>
                  </a:lnTo>
                  <a:lnTo>
                    <a:pt x="396748" y="50037"/>
                  </a:lnTo>
                  <a:lnTo>
                    <a:pt x="388874" y="53212"/>
                  </a:lnTo>
                  <a:lnTo>
                    <a:pt x="385699" y="56387"/>
                  </a:lnTo>
                  <a:lnTo>
                    <a:pt x="382269" y="59690"/>
                  </a:lnTo>
                  <a:lnTo>
                    <a:pt x="380618" y="63373"/>
                  </a:lnTo>
                  <a:lnTo>
                    <a:pt x="380618" y="67564"/>
                  </a:lnTo>
                  <a:lnTo>
                    <a:pt x="380618" y="72262"/>
                  </a:lnTo>
                  <a:lnTo>
                    <a:pt x="382269" y="76200"/>
                  </a:lnTo>
                  <a:lnTo>
                    <a:pt x="385572" y="79248"/>
                  </a:lnTo>
                  <a:lnTo>
                    <a:pt x="388874" y="82296"/>
                  </a:lnTo>
                  <a:lnTo>
                    <a:pt x="393826" y="83820"/>
                  </a:lnTo>
                  <a:lnTo>
                    <a:pt x="400176" y="83820"/>
                  </a:lnTo>
                  <a:lnTo>
                    <a:pt x="407035" y="83820"/>
                  </a:lnTo>
                  <a:lnTo>
                    <a:pt x="435101" y="56006"/>
                  </a:lnTo>
                  <a:lnTo>
                    <a:pt x="435101" y="48514"/>
                  </a:lnTo>
                  <a:lnTo>
                    <a:pt x="435101" y="38862"/>
                  </a:lnTo>
                  <a:close/>
                </a:path>
                <a:path w="435610" h="83819">
                  <a:moveTo>
                    <a:pt x="199516" y="0"/>
                  </a:moveTo>
                  <a:lnTo>
                    <a:pt x="199516" y="1778"/>
                  </a:lnTo>
                  <a:lnTo>
                    <a:pt x="198633" y="18375"/>
                  </a:lnTo>
                  <a:lnTo>
                    <a:pt x="195976" y="35210"/>
                  </a:lnTo>
                  <a:lnTo>
                    <a:pt x="191533" y="52284"/>
                  </a:lnTo>
                  <a:lnTo>
                    <a:pt x="185292" y="69596"/>
                  </a:lnTo>
                  <a:lnTo>
                    <a:pt x="228600" y="69596"/>
                  </a:lnTo>
                  <a:lnTo>
                    <a:pt x="228600" y="0"/>
                  </a:lnTo>
                  <a:lnTo>
                    <a:pt x="199516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7275" y="2693416"/>
              <a:ext cx="185038" cy="16865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677665" y="2698750"/>
              <a:ext cx="367030" cy="203200"/>
            </a:xfrm>
            <a:custGeom>
              <a:avLst/>
              <a:gdLst/>
              <a:ahLst/>
              <a:cxnLst/>
              <a:rect l="l" t="t" r="r" b="b"/>
              <a:pathLst>
                <a:path w="367029" h="203200">
                  <a:moveTo>
                    <a:pt x="202564" y="0"/>
                  </a:moveTo>
                  <a:lnTo>
                    <a:pt x="350012" y="0"/>
                  </a:lnTo>
                  <a:lnTo>
                    <a:pt x="350012" y="113792"/>
                  </a:lnTo>
                  <a:lnTo>
                    <a:pt x="366649" y="113792"/>
                  </a:lnTo>
                  <a:lnTo>
                    <a:pt x="366649" y="203073"/>
                  </a:lnTo>
                  <a:lnTo>
                    <a:pt x="324612" y="203073"/>
                  </a:lnTo>
                  <a:lnTo>
                    <a:pt x="324612" y="157987"/>
                  </a:lnTo>
                  <a:lnTo>
                    <a:pt x="212725" y="157987"/>
                  </a:lnTo>
                  <a:lnTo>
                    <a:pt x="212725" y="203073"/>
                  </a:lnTo>
                  <a:lnTo>
                    <a:pt x="170687" y="203073"/>
                  </a:lnTo>
                  <a:lnTo>
                    <a:pt x="170687" y="113792"/>
                  </a:lnTo>
                  <a:lnTo>
                    <a:pt x="185928" y="113792"/>
                  </a:lnTo>
                  <a:lnTo>
                    <a:pt x="193242" y="97766"/>
                  </a:lnTo>
                  <a:lnTo>
                    <a:pt x="198437" y="79406"/>
                  </a:lnTo>
                  <a:lnTo>
                    <a:pt x="201537" y="58713"/>
                  </a:lnTo>
                  <a:lnTo>
                    <a:pt x="202564" y="35687"/>
                  </a:lnTo>
                  <a:lnTo>
                    <a:pt x="202564" y="0"/>
                  </a:lnTo>
                  <a:close/>
                </a:path>
                <a:path w="367029" h="203200">
                  <a:moveTo>
                    <a:pt x="0" y="0"/>
                  </a:moveTo>
                  <a:lnTo>
                    <a:pt x="60706" y="0"/>
                  </a:lnTo>
                  <a:lnTo>
                    <a:pt x="60706" y="56261"/>
                  </a:lnTo>
                  <a:lnTo>
                    <a:pt x="88392" y="56261"/>
                  </a:lnTo>
                  <a:lnTo>
                    <a:pt x="119062" y="59453"/>
                  </a:lnTo>
                  <a:lnTo>
                    <a:pt x="140970" y="69040"/>
                  </a:lnTo>
                  <a:lnTo>
                    <a:pt x="154114" y="85032"/>
                  </a:lnTo>
                  <a:lnTo>
                    <a:pt x="158496" y="107442"/>
                  </a:lnTo>
                  <a:lnTo>
                    <a:pt x="154213" y="129538"/>
                  </a:lnTo>
                  <a:lnTo>
                    <a:pt x="141382" y="145335"/>
                  </a:lnTo>
                  <a:lnTo>
                    <a:pt x="120026" y="154822"/>
                  </a:lnTo>
                  <a:lnTo>
                    <a:pt x="90170" y="157987"/>
                  </a:lnTo>
                  <a:lnTo>
                    <a:pt x="0" y="1579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8016" y="2693416"/>
              <a:ext cx="206502" cy="17335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058284" y="2695194"/>
              <a:ext cx="182245" cy="165100"/>
            </a:xfrm>
            <a:custGeom>
              <a:avLst/>
              <a:gdLst/>
              <a:ahLst/>
              <a:cxnLst/>
              <a:rect l="l" t="t" r="r" b="b"/>
              <a:pathLst>
                <a:path w="182245" h="165100">
                  <a:moveTo>
                    <a:pt x="86487" y="0"/>
                  </a:moveTo>
                  <a:lnTo>
                    <a:pt x="130175" y="3048"/>
                  </a:lnTo>
                  <a:lnTo>
                    <a:pt x="167004" y="26543"/>
                  </a:lnTo>
                  <a:lnTo>
                    <a:pt x="174370" y="50673"/>
                  </a:lnTo>
                  <a:lnTo>
                    <a:pt x="174370" y="58166"/>
                  </a:lnTo>
                  <a:lnTo>
                    <a:pt x="174370" y="127888"/>
                  </a:lnTo>
                  <a:lnTo>
                    <a:pt x="174370" y="135381"/>
                  </a:lnTo>
                  <a:lnTo>
                    <a:pt x="174878" y="141224"/>
                  </a:lnTo>
                  <a:lnTo>
                    <a:pt x="175767" y="145414"/>
                  </a:lnTo>
                  <a:lnTo>
                    <a:pt x="176784" y="149606"/>
                  </a:lnTo>
                  <a:lnTo>
                    <a:pt x="178815" y="155067"/>
                  </a:lnTo>
                  <a:lnTo>
                    <a:pt x="181990" y="161544"/>
                  </a:lnTo>
                  <a:lnTo>
                    <a:pt x="125094" y="161544"/>
                  </a:lnTo>
                  <a:lnTo>
                    <a:pt x="118617" y="142239"/>
                  </a:lnTo>
                  <a:lnTo>
                    <a:pt x="112639" y="147550"/>
                  </a:lnTo>
                  <a:lnTo>
                    <a:pt x="77533" y="163480"/>
                  </a:lnTo>
                  <a:lnTo>
                    <a:pt x="57530" y="165100"/>
                  </a:lnTo>
                  <a:lnTo>
                    <a:pt x="44269" y="164288"/>
                  </a:lnTo>
                  <a:lnTo>
                    <a:pt x="8197" y="145085"/>
                  </a:lnTo>
                  <a:lnTo>
                    <a:pt x="0" y="119761"/>
                  </a:lnTo>
                  <a:lnTo>
                    <a:pt x="646" y="111136"/>
                  </a:lnTo>
                  <a:lnTo>
                    <a:pt x="25558" y="80010"/>
                  </a:lnTo>
                  <a:lnTo>
                    <a:pt x="65079" y="69728"/>
                  </a:lnTo>
                  <a:lnTo>
                    <a:pt x="77628" y="67071"/>
                  </a:lnTo>
                  <a:lnTo>
                    <a:pt x="115188" y="56006"/>
                  </a:lnTo>
                  <a:lnTo>
                    <a:pt x="115188" y="48641"/>
                  </a:lnTo>
                  <a:lnTo>
                    <a:pt x="113664" y="43433"/>
                  </a:lnTo>
                  <a:lnTo>
                    <a:pt x="110489" y="40386"/>
                  </a:lnTo>
                  <a:lnTo>
                    <a:pt x="107441" y="37464"/>
                  </a:lnTo>
                  <a:lnTo>
                    <a:pt x="102107" y="35941"/>
                  </a:lnTo>
                  <a:lnTo>
                    <a:pt x="94361" y="35941"/>
                  </a:lnTo>
                  <a:lnTo>
                    <a:pt x="84454" y="35941"/>
                  </a:lnTo>
                  <a:lnTo>
                    <a:pt x="76962" y="37592"/>
                  </a:lnTo>
                  <a:lnTo>
                    <a:pt x="72009" y="40767"/>
                  </a:lnTo>
                  <a:lnTo>
                    <a:pt x="68072" y="43180"/>
                  </a:lnTo>
                  <a:lnTo>
                    <a:pt x="65024" y="47879"/>
                  </a:lnTo>
                  <a:lnTo>
                    <a:pt x="62611" y="54737"/>
                  </a:lnTo>
                  <a:lnTo>
                    <a:pt x="4699" y="48641"/>
                  </a:lnTo>
                  <a:lnTo>
                    <a:pt x="24256" y="13843"/>
                  </a:lnTo>
                  <a:lnTo>
                    <a:pt x="32003" y="9651"/>
                  </a:lnTo>
                  <a:lnTo>
                    <a:pt x="37464" y="6604"/>
                  </a:lnTo>
                  <a:lnTo>
                    <a:pt x="78099" y="146"/>
                  </a:lnTo>
                  <a:lnTo>
                    <a:pt x="86487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82109" y="2629535"/>
            <a:ext cx="1936369" cy="23609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35953" y="2689860"/>
            <a:ext cx="1386077" cy="176910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36111" y="3055620"/>
            <a:ext cx="4930394" cy="23634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8430" y="3361054"/>
            <a:ext cx="3866260" cy="29667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52621" y="3725671"/>
            <a:ext cx="2484628" cy="29387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49771" y="3787140"/>
            <a:ext cx="2197862" cy="217296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0" y="553212"/>
            <a:ext cx="5104130" cy="5161915"/>
            <a:chOff x="0" y="553212"/>
            <a:chExt cx="5104130" cy="5161915"/>
          </a:xfrm>
        </p:grpSpPr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255" y="553212"/>
              <a:ext cx="3048000" cy="1429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1438643"/>
              <a:ext cx="5103876" cy="42763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1633728"/>
              <a:ext cx="4728971" cy="3877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54754" y="805941"/>
            <a:ext cx="815340" cy="289560"/>
            <a:chOff x="3754754" y="805941"/>
            <a:chExt cx="815340" cy="289560"/>
          </a:xfrm>
        </p:grpSpPr>
        <p:sp>
          <p:nvSpPr>
            <p:cNvPr id="3" name="object 3" descr=""/>
            <p:cNvSpPr/>
            <p:nvPr/>
          </p:nvSpPr>
          <p:spPr>
            <a:xfrm>
              <a:off x="3760088" y="811275"/>
              <a:ext cx="805180" cy="278765"/>
            </a:xfrm>
            <a:custGeom>
              <a:avLst/>
              <a:gdLst/>
              <a:ahLst/>
              <a:cxnLst/>
              <a:rect l="l" t="t" r="r" b="b"/>
              <a:pathLst>
                <a:path w="805179" h="278765">
                  <a:moveTo>
                    <a:pt x="586300" y="92583"/>
                  </a:moveTo>
                  <a:lnTo>
                    <a:pt x="518033" y="92583"/>
                  </a:lnTo>
                  <a:lnTo>
                    <a:pt x="523811" y="94234"/>
                  </a:lnTo>
                  <a:lnTo>
                    <a:pt x="523499" y="94234"/>
                  </a:lnTo>
                  <a:lnTo>
                    <a:pt x="529589" y="100075"/>
                  </a:lnTo>
                  <a:lnTo>
                    <a:pt x="531113" y="105283"/>
                  </a:lnTo>
                  <a:lnTo>
                    <a:pt x="531113" y="112649"/>
                  </a:lnTo>
                  <a:lnTo>
                    <a:pt x="493553" y="123713"/>
                  </a:lnTo>
                  <a:lnTo>
                    <a:pt x="465455" y="129539"/>
                  </a:lnTo>
                  <a:lnTo>
                    <a:pt x="452362" y="132703"/>
                  </a:lnTo>
                  <a:lnTo>
                    <a:pt x="418528" y="159988"/>
                  </a:lnTo>
                  <a:lnTo>
                    <a:pt x="415949" y="176657"/>
                  </a:lnTo>
                  <a:lnTo>
                    <a:pt x="416831" y="185622"/>
                  </a:lnTo>
                  <a:lnTo>
                    <a:pt x="448611" y="218487"/>
                  </a:lnTo>
                  <a:lnTo>
                    <a:pt x="473456" y="221741"/>
                  </a:lnTo>
                  <a:lnTo>
                    <a:pt x="483790" y="221337"/>
                  </a:lnTo>
                  <a:lnTo>
                    <a:pt x="493458" y="220122"/>
                  </a:lnTo>
                  <a:lnTo>
                    <a:pt x="502071" y="218186"/>
                  </a:lnTo>
                  <a:lnTo>
                    <a:pt x="502202" y="218186"/>
                  </a:lnTo>
                  <a:lnTo>
                    <a:pt x="534543" y="198882"/>
                  </a:lnTo>
                  <a:lnTo>
                    <a:pt x="591019" y="198882"/>
                  </a:lnTo>
                  <a:lnTo>
                    <a:pt x="590803" y="197865"/>
                  </a:lnTo>
                  <a:lnTo>
                    <a:pt x="590296" y="192024"/>
                  </a:lnTo>
                  <a:lnTo>
                    <a:pt x="590296" y="188213"/>
                  </a:lnTo>
                  <a:lnTo>
                    <a:pt x="489838" y="188213"/>
                  </a:lnTo>
                  <a:lnTo>
                    <a:pt x="484886" y="186689"/>
                  </a:lnTo>
                  <a:lnTo>
                    <a:pt x="478282" y="180594"/>
                  </a:lnTo>
                  <a:lnTo>
                    <a:pt x="476631" y="176657"/>
                  </a:lnTo>
                  <a:lnTo>
                    <a:pt x="476631" y="167778"/>
                  </a:lnTo>
                  <a:lnTo>
                    <a:pt x="478282" y="164084"/>
                  </a:lnTo>
                  <a:lnTo>
                    <a:pt x="481711" y="160782"/>
                  </a:lnTo>
                  <a:lnTo>
                    <a:pt x="484886" y="157607"/>
                  </a:lnTo>
                  <a:lnTo>
                    <a:pt x="492760" y="154432"/>
                  </a:lnTo>
                  <a:lnTo>
                    <a:pt x="511772" y="149346"/>
                  </a:lnTo>
                  <a:lnTo>
                    <a:pt x="518334" y="147431"/>
                  </a:lnTo>
                  <a:lnTo>
                    <a:pt x="524777" y="145397"/>
                  </a:lnTo>
                  <a:lnTo>
                    <a:pt x="531113" y="143256"/>
                  </a:lnTo>
                  <a:lnTo>
                    <a:pt x="590296" y="143256"/>
                  </a:lnTo>
                  <a:lnTo>
                    <a:pt x="590296" y="107314"/>
                  </a:lnTo>
                  <a:lnTo>
                    <a:pt x="588871" y="100075"/>
                  </a:lnTo>
                  <a:lnTo>
                    <a:pt x="588772" y="99568"/>
                  </a:lnTo>
                  <a:lnTo>
                    <a:pt x="586300" y="92583"/>
                  </a:lnTo>
                  <a:close/>
                </a:path>
                <a:path w="805179" h="278765">
                  <a:moveTo>
                    <a:pt x="591019" y="198882"/>
                  </a:moveTo>
                  <a:lnTo>
                    <a:pt x="534543" y="198882"/>
                  </a:lnTo>
                  <a:lnTo>
                    <a:pt x="535177" y="203453"/>
                  </a:lnTo>
                  <a:lnTo>
                    <a:pt x="541020" y="218186"/>
                  </a:lnTo>
                  <a:lnTo>
                    <a:pt x="597915" y="218186"/>
                  </a:lnTo>
                  <a:lnTo>
                    <a:pt x="594740" y="211709"/>
                  </a:lnTo>
                  <a:lnTo>
                    <a:pt x="592709" y="206248"/>
                  </a:lnTo>
                  <a:lnTo>
                    <a:pt x="591693" y="202057"/>
                  </a:lnTo>
                  <a:lnTo>
                    <a:pt x="591019" y="198882"/>
                  </a:lnTo>
                  <a:close/>
                </a:path>
                <a:path w="805179" h="278765">
                  <a:moveTo>
                    <a:pt x="590296" y="143256"/>
                  </a:moveTo>
                  <a:lnTo>
                    <a:pt x="531113" y="143256"/>
                  </a:lnTo>
                  <a:lnTo>
                    <a:pt x="531034" y="160782"/>
                  </a:lnTo>
                  <a:lnTo>
                    <a:pt x="529844" y="166497"/>
                  </a:lnTo>
                  <a:lnTo>
                    <a:pt x="509045" y="186689"/>
                  </a:lnTo>
                  <a:lnTo>
                    <a:pt x="508791" y="186689"/>
                  </a:lnTo>
                  <a:lnTo>
                    <a:pt x="503047" y="188213"/>
                  </a:lnTo>
                  <a:lnTo>
                    <a:pt x="590296" y="188213"/>
                  </a:lnTo>
                  <a:lnTo>
                    <a:pt x="590296" y="143256"/>
                  </a:lnTo>
                  <a:close/>
                </a:path>
                <a:path w="805179" h="278765">
                  <a:moveTo>
                    <a:pt x="502412" y="56641"/>
                  </a:moveTo>
                  <a:lnTo>
                    <a:pt x="491599" y="56832"/>
                  </a:lnTo>
                  <a:lnTo>
                    <a:pt x="493307" y="56832"/>
                  </a:lnTo>
                  <a:lnTo>
                    <a:pt x="486028" y="57245"/>
                  </a:lnTo>
                  <a:lnTo>
                    <a:pt x="447928" y="66294"/>
                  </a:lnTo>
                  <a:lnTo>
                    <a:pt x="440182" y="70485"/>
                  </a:lnTo>
                  <a:lnTo>
                    <a:pt x="420624" y="105283"/>
                  </a:lnTo>
                  <a:lnTo>
                    <a:pt x="478536" y="111378"/>
                  </a:lnTo>
                  <a:lnTo>
                    <a:pt x="480949" y="104521"/>
                  </a:lnTo>
                  <a:lnTo>
                    <a:pt x="483997" y="99822"/>
                  </a:lnTo>
                  <a:lnTo>
                    <a:pt x="487934" y="97409"/>
                  </a:lnTo>
                  <a:lnTo>
                    <a:pt x="492887" y="94234"/>
                  </a:lnTo>
                  <a:lnTo>
                    <a:pt x="500380" y="92583"/>
                  </a:lnTo>
                  <a:lnTo>
                    <a:pt x="586300" y="92583"/>
                  </a:lnTo>
                  <a:lnTo>
                    <a:pt x="582930" y="83185"/>
                  </a:lnTo>
                  <a:lnTo>
                    <a:pt x="546100" y="59689"/>
                  </a:lnTo>
                  <a:lnTo>
                    <a:pt x="515346" y="56832"/>
                  </a:lnTo>
                  <a:lnTo>
                    <a:pt x="502412" y="56641"/>
                  </a:lnTo>
                  <a:close/>
                </a:path>
                <a:path w="805179" h="278765">
                  <a:moveTo>
                    <a:pt x="277622" y="60198"/>
                  </a:moveTo>
                  <a:lnTo>
                    <a:pt x="220980" y="60198"/>
                  </a:lnTo>
                  <a:lnTo>
                    <a:pt x="220980" y="278384"/>
                  </a:lnTo>
                  <a:lnTo>
                    <a:pt x="282066" y="278384"/>
                  </a:lnTo>
                  <a:lnTo>
                    <a:pt x="282066" y="202946"/>
                  </a:lnTo>
                  <a:lnTo>
                    <a:pt x="373933" y="202946"/>
                  </a:lnTo>
                  <a:lnTo>
                    <a:pt x="376047" y="201040"/>
                  </a:lnTo>
                  <a:lnTo>
                    <a:pt x="384307" y="189491"/>
                  </a:lnTo>
                  <a:lnTo>
                    <a:pt x="389831" y="176529"/>
                  </a:lnTo>
                  <a:lnTo>
                    <a:pt x="301498" y="176529"/>
                  </a:lnTo>
                  <a:lnTo>
                    <a:pt x="295047" y="173609"/>
                  </a:lnTo>
                  <a:lnTo>
                    <a:pt x="294877" y="173609"/>
                  </a:lnTo>
                  <a:lnTo>
                    <a:pt x="289560" y="167512"/>
                  </a:lnTo>
                  <a:lnTo>
                    <a:pt x="286132" y="162343"/>
                  </a:lnTo>
                  <a:lnTo>
                    <a:pt x="283719" y="156098"/>
                  </a:lnTo>
                  <a:lnTo>
                    <a:pt x="283670" y="155971"/>
                  </a:lnTo>
                  <a:lnTo>
                    <a:pt x="282184" y="148385"/>
                  </a:lnTo>
                  <a:lnTo>
                    <a:pt x="281757" y="140843"/>
                  </a:lnTo>
                  <a:lnTo>
                    <a:pt x="281750" y="138302"/>
                  </a:lnTo>
                  <a:lnTo>
                    <a:pt x="282164" y="130093"/>
                  </a:lnTo>
                  <a:lnTo>
                    <a:pt x="300989" y="101091"/>
                  </a:lnTo>
                  <a:lnTo>
                    <a:pt x="387981" y="101091"/>
                  </a:lnTo>
                  <a:lnTo>
                    <a:pt x="385165" y="93712"/>
                  </a:lnTo>
                  <a:lnTo>
                    <a:pt x="379151" y="83565"/>
                  </a:lnTo>
                  <a:lnTo>
                    <a:pt x="277622" y="83565"/>
                  </a:lnTo>
                  <a:lnTo>
                    <a:pt x="277622" y="60198"/>
                  </a:lnTo>
                  <a:close/>
                </a:path>
                <a:path w="805179" h="278765">
                  <a:moveTo>
                    <a:pt x="373933" y="202946"/>
                  </a:moveTo>
                  <a:lnTo>
                    <a:pt x="282066" y="202946"/>
                  </a:lnTo>
                  <a:lnTo>
                    <a:pt x="288163" y="209169"/>
                  </a:lnTo>
                  <a:lnTo>
                    <a:pt x="328295" y="221741"/>
                  </a:lnTo>
                  <a:lnTo>
                    <a:pt x="342078" y="220454"/>
                  </a:lnTo>
                  <a:lnTo>
                    <a:pt x="354647" y="216582"/>
                  </a:lnTo>
                  <a:lnTo>
                    <a:pt x="365978" y="210115"/>
                  </a:lnTo>
                  <a:lnTo>
                    <a:pt x="373933" y="202946"/>
                  </a:lnTo>
                  <a:close/>
                </a:path>
                <a:path w="805179" h="278765">
                  <a:moveTo>
                    <a:pt x="387981" y="101091"/>
                  </a:moveTo>
                  <a:lnTo>
                    <a:pt x="315849" y="101091"/>
                  </a:lnTo>
                  <a:lnTo>
                    <a:pt x="321945" y="104139"/>
                  </a:lnTo>
                  <a:lnTo>
                    <a:pt x="326898" y="110109"/>
                  </a:lnTo>
                  <a:lnTo>
                    <a:pt x="330158" y="115228"/>
                  </a:lnTo>
                  <a:lnTo>
                    <a:pt x="332501" y="121634"/>
                  </a:lnTo>
                  <a:lnTo>
                    <a:pt x="333916" y="129325"/>
                  </a:lnTo>
                  <a:lnTo>
                    <a:pt x="334390" y="138302"/>
                  </a:lnTo>
                  <a:lnTo>
                    <a:pt x="333938" y="147945"/>
                  </a:lnTo>
                  <a:lnTo>
                    <a:pt x="332602" y="155971"/>
                  </a:lnTo>
                  <a:lnTo>
                    <a:pt x="332581" y="156098"/>
                  </a:lnTo>
                  <a:lnTo>
                    <a:pt x="330319" y="162752"/>
                  </a:lnTo>
                  <a:lnTo>
                    <a:pt x="327151" y="167894"/>
                  </a:lnTo>
                  <a:lnTo>
                    <a:pt x="322452" y="173609"/>
                  </a:lnTo>
                  <a:lnTo>
                    <a:pt x="316484" y="176529"/>
                  </a:lnTo>
                  <a:lnTo>
                    <a:pt x="389831" y="176529"/>
                  </a:lnTo>
                  <a:lnTo>
                    <a:pt x="390223" y="175609"/>
                  </a:lnTo>
                  <a:lnTo>
                    <a:pt x="393781" y="159392"/>
                  </a:lnTo>
                  <a:lnTo>
                    <a:pt x="394970" y="140843"/>
                  </a:lnTo>
                  <a:lnTo>
                    <a:pt x="393876" y="123672"/>
                  </a:lnTo>
                  <a:lnTo>
                    <a:pt x="390604" y="107965"/>
                  </a:lnTo>
                  <a:lnTo>
                    <a:pt x="387981" y="101091"/>
                  </a:lnTo>
                  <a:close/>
                </a:path>
                <a:path w="805179" h="278765">
                  <a:moveTo>
                    <a:pt x="328549" y="56641"/>
                  </a:moveTo>
                  <a:lnTo>
                    <a:pt x="288940" y="71167"/>
                  </a:lnTo>
                  <a:lnTo>
                    <a:pt x="277622" y="83565"/>
                  </a:lnTo>
                  <a:lnTo>
                    <a:pt x="379151" y="83565"/>
                  </a:lnTo>
                  <a:lnTo>
                    <a:pt x="343477" y="58146"/>
                  </a:lnTo>
                  <a:lnTo>
                    <a:pt x="328549" y="56641"/>
                  </a:lnTo>
                  <a:close/>
                </a:path>
                <a:path w="805179" h="278765">
                  <a:moveTo>
                    <a:pt x="688848" y="60198"/>
                  </a:moveTo>
                  <a:lnTo>
                    <a:pt x="628141" y="60198"/>
                  </a:lnTo>
                  <a:lnTo>
                    <a:pt x="628141" y="218186"/>
                  </a:lnTo>
                  <a:lnTo>
                    <a:pt x="688848" y="218186"/>
                  </a:lnTo>
                  <a:lnTo>
                    <a:pt x="688848" y="158496"/>
                  </a:lnTo>
                  <a:lnTo>
                    <a:pt x="804672" y="158496"/>
                  </a:lnTo>
                  <a:lnTo>
                    <a:pt x="804672" y="114300"/>
                  </a:lnTo>
                  <a:lnTo>
                    <a:pt x="688848" y="114300"/>
                  </a:lnTo>
                  <a:lnTo>
                    <a:pt x="688848" y="60198"/>
                  </a:lnTo>
                  <a:close/>
                </a:path>
                <a:path w="805179" h="278765">
                  <a:moveTo>
                    <a:pt x="804672" y="158496"/>
                  </a:moveTo>
                  <a:lnTo>
                    <a:pt x="743838" y="158496"/>
                  </a:lnTo>
                  <a:lnTo>
                    <a:pt x="743838" y="218186"/>
                  </a:lnTo>
                  <a:lnTo>
                    <a:pt x="804672" y="218186"/>
                  </a:lnTo>
                  <a:lnTo>
                    <a:pt x="804672" y="158496"/>
                  </a:lnTo>
                  <a:close/>
                </a:path>
                <a:path w="805179" h="278765">
                  <a:moveTo>
                    <a:pt x="804672" y="60198"/>
                  </a:moveTo>
                  <a:lnTo>
                    <a:pt x="743838" y="60198"/>
                  </a:lnTo>
                  <a:lnTo>
                    <a:pt x="743838" y="114300"/>
                  </a:lnTo>
                  <a:lnTo>
                    <a:pt x="804672" y="114300"/>
                  </a:lnTo>
                  <a:lnTo>
                    <a:pt x="804672" y="60198"/>
                  </a:lnTo>
                  <a:close/>
                </a:path>
                <a:path w="805179" h="278765">
                  <a:moveTo>
                    <a:pt x="19303" y="173482"/>
                  </a:moveTo>
                  <a:lnTo>
                    <a:pt x="19303" y="218566"/>
                  </a:lnTo>
                  <a:lnTo>
                    <a:pt x="32712" y="220067"/>
                  </a:lnTo>
                  <a:lnTo>
                    <a:pt x="43989" y="221138"/>
                  </a:lnTo>
                  <a:lnTo>
                    <a:pt x="53147" y="221781"/>
                  </a:lnTo>
                  <a:lnTo>
                    <a:pt x="60198" y="221996"/>
                  </a:lnTo>
                  <a:lnTo>
                    <a:pt x="70822" y="221591"/>
                  </a:lnTo>
                  <a:lnTo>
                    <a:pt x="106743" y="208105"/>
                  </a:lnTo>
                  <a:lnTo>
                    <a:pt x="127186" y="175260"/>
                  </a:lnTo>
                  <a:lnTo>
                    <a:pt x="38988" y="175260"/>
                  </a:lnTo>
                  <a:lnTo>
                    <a:pt x="30607" y="174625"/>
                  </a:lnTo>
                  <a:lnTo>
                    <a:pt x="19303" y="173482"/>
                  </a:lnTo>
                  <a:close/>
                </a:path>
                <a:path w="805179" h="278765">
                  <a:moveTo>
                    <a:pt x="73278" y="0"/>
                  </a:moveTo>
                  <a:lnTo>
                    <a:pt x="0" y="0"/>
                  </a:lnTo>
                  <a:lnTo>
                    <a:pt x="72644" y="157734"/>
                  </a:lnTo>
                  <a:lnTo>
                    <a:pt x="68949" y="165401"/>
                  </a:lnTo>
                  <a:lnTo>
                    <a:pt x="62992" y="170878"/>
                  </a:lnTo>
                  <a:lnTo>
                    <a:pt x="54748" y="174164"/>
                  </a:lnTo>
                  <a:lnTo>
                    <a:pt x="44196" y="175260"/>
                  </a:lnTo>
                  <a:lnTo>
                    <a:pt x="127186" y="175260"/>
                  </a:lnTo>
                  <a:lnTo>
                    <a:pt x="130175" y="168528"/>
                  </a:lnTo>
                  <a:lnTo>
                    <a:pt x="163587" y="89915"/>
                  </a:lnTo>
                  <a:lnTo>
                    <a:pt x="103377" y="89915"/>
                  </a:lnTo>
                  <a:lnTo>
                    <a:pt x="73278" y="0"/>
                  </a:lnTo>
                  <a:close/>
                </a:path>
                <a:path w="805179" h="278765">
                  <a:moveTo>
                    <a:pt x="201802" y="0"/>
                  </a:moveTo>
                  <a:lnTo>
                    <a:pt x="133223" y="0"/>
                  </a:lnTo>
                  <a:lnTo>
                    <a:pt x="103377" y="89915"/>
                  </a:lnTo>
                  <a:lnTo>
                    <a:pt x="163587" y="89915"/>
                  </a:lnTo>
                  <a:lnTo>
                    <a:pt x="2018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760088" y="811275"/>
              <a:ext cx="805180" cy="278765"/>
            </a:xfrm>
            <a:custGeom>
              <a:avLst/>
              <a:gdLst/>
              <a:ahLst/>
              <a:cxnLst/>
              <a:rect l="l" t="t" r="r" b="b"/>
              <a:pathLst>
                <a:path w="805179" h="278765">
                  <a:moveTo>
                    <a:pt x="531113" y="143256"/>
                  </a:moveTo>
                  <a:lnTo>
                    <a:pt x="524777" y="145397"/>
                  </a:lnTo>
                  <a:lnTo>
                    <a:pt x="518334" y="147431"/>
                  </a:lnTo>
                  <a:lnTo>
                    <a:pt x="511772" y="149346"/>
                  </a:lnTo>
                  <a:lnTo>
                    <a:pt x="505078" y="151129"/>
                  </a:lnTo>
                  <a:lnTo>
                    <a:pt x="492760" y="154432"/>
                  </a:lnTo>
                  <a:lnTo>
                    <a:pt x="484886" y="157607"/>
                  </a:lnTo>
                  <a:lnTo>
                    <a:pt x="481711" y="160782"/>
                  </a:lnTo>
                  <a:lnTo>
                    <a:pt x="478282" y="164084"/>
                  </a:lnTo>
                  <a:lnTo>
                    <a:pt x="476631" y="167766"/>
                  </a:lnTo>
                  <a:lnTo>
                    <a:pt x="476631" y="171958"/>
                  </a:lnTo>
                  <a:lnTo>
                    <a:pt x="476631" y="176657"/>
                  </a:lnTo>
                  <a:lnTo>
                    <a:pt x="478282" y="180594"/>
                  </a:lnTo>
                  <a:lnTo>
                    <a:pt x="481584" y="183641"/>
                  </a:lnTo>
                  <a:lnTo>
                    <a:pt x="484886" y="186689"/>
                  </a:lnTo>
                  <a:lnTo>
                    <a:pt x="489838" y="188213"/>
                  </a:lnTo>
                  <a:lnTo>
                    <a:pt x="496315" y="188213"/>
                  </a:lnTo>
                  <a:lnTo>
                    <a:pt x="503047" y="188213"/>
                  </a:lnTo>
                  <a:lnTo>
                    <a:pt x="531113" y="160400"/>
                  </a:lnTo>
                  <a:lnTo>
                    <a:pt x="531113" y="152908"/>
                  </a:lnTo>
                  <a:lnTo>
                    <a:pt x="531113" y="143256"/>
                  </a:lnTo>
                  <a:close/>
                </a:path>
                <a:path w="805179" h="278765">
                  <a:moveTo>
                    <a:pt x="308737" y="101091"/>
                  </a:moveTo>
                  <a:lnTo>
                    <a:pt x="300989" y="101091"/>
                  </a:lnTo>
                  <a:lnTo>
                    <a:pt x="294513" y="104139"/>
                  </a:lnTo>
                  <a:lnTo>
                    <a:pt x="281686" y="139573"/>
                  </a:lnTo>
                  <a:lnTo>
                    <a:pt x="282184" y="148385"/>
                  </a:lnTo>
                  <a:lnTo>
                    <a:pt x="301498" y="176529"/>
                  </a:lnTo>
                  <a:lnTo>
                    <a:pt x="309499" y="176529"/>
                  </a:lnTo>
                  <a:lnTo>
                    <a:pt x="316484" y="176529"/>
                  </a:lnTo>
                  <a:lnTo>
                    <a:pt x="334390" y="138302"/>
                  </a:lnTo>
                  <a:lnTo>
                    <a:pt x="333916" y="129325"/>
                  </a:lnTo>
                  <a:lnTo>
                    <a:pt x="315849" y="101091"/>
                  </a:lnTo>
                  <a:lnTo>
                    <a:pt x="308737" y="101091"/>
                  </a:lnTo>
                  <a:close/>
                </a:path>
                <a:path w="805179" h="278765">
                  <a:moveTo>
                    <a:pt x="628141" y="60198"/>
                  </a:moveTo>
                  <a:lnTo>
                    <a:pt x="688848" y="60198"/>
                  </a:lnTo>
                  <a:lnTo>
                    <a:pt x="688848" y="114300"/>
                  </a:lnTo>
                  <a:lnTo>
                    <a:pt x="743838" y="114300"/>
                  </a:lnTo>
                  <a:lnTo>
                    <a:pt x="743838" y="60198"/>
                  </a:lnTo>
                  <a:lnTo>
                    <a:pt x="804672" y="60198"/>
                  </a:lnTo>
                  <a:lnTo>
                    <a:pt x="804672" y="218186"/>
                  </a:lnTo>
                  <a:lnTo>
                    <a:pt x="743838" y="218186"/>
                  </a:lnTo>
                  <a:lnTo>
                    <a:pt x="743838" y="158496"/>
                  </a:lnTo>
                  <a:lnTo>
                    <a:pt x="688848" y="158496"/>
                  </a:lnTo>
                  <a:lnTo>
                    <a:pt x="688848" y="218186"/>
                  </a:lnTo>
                  <a:lnTo>
                    <a:pt x="628141" y="218186"/>
                  </a:lnTo>
                  <a:lnTo>
                    <a:pt x="628141" y="60198"/>
                  </a:lnTo>
                  <a:close/>
                </a:path>
                <a:path w="805179" h="278765">
                  <a:moveTo>
                    <a:pt x="502412" y="56641"/>
                  </a:moveTo>
                  <a:lnTo>
                    <a:pt x="546100" y="59689"/>
                  </a:lnTo>
                  <a:lnTo>
                    <a:pt x="582930" y="83185"/>
                  </a:lnTo>
                  <a:lnTo>
                    <a:pt x="590296" y="107314"/>
                  </a:lnTo>
                  <a:lnTo>
                    <a:pt x="590296" y="114808"/>
                  </a:lnTo>
                  <a:lnTo>
                    <a:pt x="590296" y="184531"/>
                  </a:lnTo>
                  <a:lnTo>
                    <a:pt x="590296" y="192024"/>
                  </a:lnTo>
                  <a:lnTo>
                    <a:pt x="590803" y="197865"/>
                  </a:lnTo>
                  <a:lnTo>
                    <a:pt x="591693" y="202057"/>
                  </a:lnTo>
                  <a:lnTo>
                    <a:pt x="592709" y="206248"/>
                  </a:lnTo>
                  <a:lnTo>
                    <a:pt x="594740" y="211709"/>
                  </a:lnTo>
                  <a:lnTo>
                    <a:pt x="597915" y="218186"/>
                  </a:lnTo>
                  <a:lnTo>
                    <a:pt x="541020" y="218186"/>
                  </a:lnTo>
                  <a:lnTo>
                    <a:pt x="534543" y="198882"/>
                  </a:lnTo>
                  <a:lnTo>
                    <a:pt x="528564" y="204192"/>
                  </a:lnTo>
                  <a:lnTo>
                    <a:pt x="493458" y="220122"/>
                  </a:lnTo>
                  <a:lnTo>
                    <a:pt x="473456" y="221741"/>
                  </a:lnTo>
                  <a:lnTo>
                    <a:pt x="460194" y="220930"/>
                  </a:lnTo>
                  <a:lnTo>
                    <a:pt x="424122" y="201727"/>
                  </a:lnTo>
                  <a:lnTo>
                    <a:pt x="415925" y="176402"/>
                  </a:lnTo>
                  <a:lnTo>
                    <a:pt x="416571" y="167778"/>
                  </a:lnTo>
                  <a:lnTo>
                    <a:pt x="441483" y="136651"/>
                  </a:lnTo>
                  <a:lnTo>
                    <a:pt x="481004" y="126370"/>
                  </a:lnTo>
                  <a:lnTo>
                    <a:pt x="493553" y="123713"/>
                  </a:lnTo>
                  <a:lnTo>
                    <a:pt x="531113" y="112649"/>
                  </a:lnTo>
                  <a:lnTo>
                    <a:pt x="531113" y="105283"/>
                  </a:lnTo>
                  <a:lnTo>
                    <a:pt x="529589" y="100075"/>
                  </a:lnTo>
                  <a:lnTo>
                    <a:pt x="526414" y="97027"/>
                  </a:lnTo>
                  <a:lnTo>
                    <a:pt x="523366" y="94107"/>
                  </a:lnTo>
                  <a:lnTo>
                    <a:pt x="518033" y="92583"/>
                  </a:lnTo>
                  <a:lnTo>
                    <a:pt x="510286" y="92583"/>
                  </a:lnTo>
                  <a:lnTo>
                    <a:pt x="500380" y="92583"/>
                  </a:lnTo>
                  <a:lnTo>
                    <a:pt x="492887" y="94234"/>
                  </a:lnTo>
                  <a:lnTo>
                    <a:pt x="487934" y="97409"/>
                  </a:lnTo>
                  <a:lnTo>
                    <a:pt x="483997" y="99822"/>
                  </a:lnTo>
                  <a:lnTo>
                    <a:pt x="480949" y="104521"/>
                  </a:lnTo>
                  <a:lnTo>
                    <a:pt x="478536" y="111378"/>
                  </a:lnTo>
                  <a:lnTo>
                    <a:pt x="420624" y="105283"/>
                  </a:lnTo>
                  <a:lnTo>
                    <a:pt x="440182" y="70485"/>
                  </a:lnTo>
                  <a:lnTo>
                    <a:pt x="447928" y="66294"/>
                  </a:lnTo>
                  <a:lnTo>
                    <a:pt x="453389" y="63246"/>
                  </a:lnTo>
                  <a:lnTo>
                    <a:pt x="494077" y="56788"/>
                  </a:lnTo>
                  <a:lnTo>
                    <a:pt x="502412" y="56641"/>
                  </a:lnTo>
                  <a:close/>
                </a:path>
                <a:path w="805179" h="278765">
                  <a:moveTo>
                    <a:pt x="328549" y="56641"/>
                  </a:moveTo>
                  <a:lnTo>
                    <a:pt x="368000" y="70250"/>
                  </a:lnTo>
                  <a:lnTo>
                    <a:pt x="390604" y="107965"/>
                  </a:lnTo>
                  <a:lnTo>
                    <a:pt x="394970" y="140843"/>
                  </a:lnTo>
                  <a:lnTo>
                    <a:pt x="393781" y="159392"/>
                  </a:lnTo>
                  <a:lnTo>
                    <a:pt x="376047" y="201040"/>
                  </a:lnTo>
                  <a:lnTo>
                    <a:pt x="342078" y="220454"/>
                  </a:lnTo>
                  <a:lnTo>
                    <a:pt x="328295" y="221741"/>
                  </a:lnTo>
                  <a:lnTo>
                    <a:pt x="321413" y="221454"/>
                  </a:lnTo>
                  <a:lnTo>
                    <a:pt x="282066" y="202946"/>
                  </a:lnTo>
                  <a:lnTo>
                    <a:pt x="282066" y="278384"/>
                  </a:lnTo>
                  <a:lnTo>
                    <a:pt x="220980" y="278384"/>
                  </a:lnTo>
                  <a:lnTo>
                    <a:pt x="220980" y="60198"/>
                  </a:lnTo>
                  <a:lnTo>
                    <a:pt x="277622" y="60198"/>
                  </a:lnTo>
                  <a:lnTo>
                    <a:pt x="277622" y="83565"/>
                  </a:lnTo>
                  <a:lnTo>
                    <a:pt x="283406" y="76753"/>
                  </a:lnTo>
                  <a:lnTo>
                    <a:pt x="320714" y="57072"/>
                  </a:lnTo>
                  <a:lnTo>
                    <a:pt x="328549" y="56641"/>
                  </a:lnTo>
                  <a:close/>
                </a:path>
                <a:path w="805179" h="278765">
                  <a:moveTo>
                    <a:pt x="0" y="0"/>
                  </a:moveTo>
                  <a:lnTo>
                    <a:pt x="73278" y="0"/>
                  </a:lnTo>
                  <a:lnTo>
                    <a:pt x="103377" y="89915"/>
                  </a:lnTo>
                  <a:lnTo>
                    <a:pt x="133223" y="0"/>
                  </a:lnTo>
                  <a:lnTo>
                    <a:pt x="201802" y="0"/>
                  </a:lnTo>
                  <a:lnTo>
                    <a:pt x="130175" y="168528"/>
                  </a:lnTo>
                  <a:lnTo>
                    <a:pt x="111220" y="203713"/>
                  </a:lnTo>
                  <a:lnTo>
                    <a:pt x="70822" y="221591"/>
                  </a:lnTo>
                  <a:lnTo>
                    <a:pt x="60198" y="221996"/>
                  </a:lnTo>
                  <a:lnTo>
                    <a:pt x="53147" y="221781"/>
                  </a:lnTo>
                  <a:lnTo>
                    <a:pt x="43989" y="221138"/>
                  </a:lnTo>
                  <a:lnTo>
                    <a:pt x="32712" y="220067"/>
                  </a:lnTo>
                  <a:lnTo>
                    <a:pt x="19303" y="218566"/>
                  </a:lnTo>
                  <a:lnTo>
                    <a:pt x="19303" y="173482"/>
                  </a:lnTo>
                  <a:lnTo>
                    <a:pt x="30607" y="174625"/>
                  </a:lnTo>
                  <a:lnTo>
                    <a:pt x="38988" y="175260"/>
                  </a:lnTo>
                  <a:lnTo>
                    <a:pt x="44196" y="175260"/>
                  </a:lnTo>
                  <a:lnTo>
                    <a:pt x="54748" y="174164"/>
                  </a:lnTo>
                  <a:lnTo>
                    <a:pt x="62992" y="170878"/>
                  </a:lnTo>
                  <a:lnTo>
                    <a:pt x="68949" y="165401"/>
                  </a:lnTo>
                  <a:lnTo>
                    <a:pt x="72644" y="15773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689221" y="921113"/>
            <a:ext cx="99060" cy="57785"/>
            <a:chOff x="4689221" y="921113"/>
            <a:chExt cx="99060" cy="57785"/>
          </a:xfrm>
        </p:grpSpPr>
        <p:sp>
          <p:nvSpPr>
            <p:cNvPr id="6" name="object 6" descr=""/>
            <p:cNvSpPr/>
            <p:nvPr/>
          </p:nvSpPr>
          <p:spPr>
            <a:xfrm>
              <a:off x="4694555" y="926447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4" h="46990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94555" y="926447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4" h="46990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7754" y="802258"/>
            <a:ext cx="3289300" cy="27762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670" y="1170177"/>
            <a:ext cx="5034660" cy="29019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77" y="1535938"/>
            <a:ext cx="5304408" cy="29019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0336" y="1896872"/>
            <a:ext cx="5875654" cy="29781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0336" y="2267457"/>
            <a:ext cx="4986273" cy="29298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31667" y="2689860"/>
            <a:ext cx="4975606" cy="23355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40811" y="3055620"/>
            <a:ext cx="5195570" cy="232409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947670" y="3421379"/>
            <a:ext cx="1191895" cy="232410"/>
            <a:chOff x="2947670" y="3421379"/>
            <a:chExt cx="1191895" cy="232410"/>
          </a:xfrm>
        </p:grpSpPr>
        <p:sp>
          <p:nvSpPr>
            <p:cNvPr id="16" name="object 16" descr=""/>
            <p:cNvSpPr/>
            <p:nvPr/>
          </p:nvSpPr>
          <p:spPr>
            <a:xfrm>
              <a:off x="2953004" y="3426713"/>
              <a:ext cx="1181100" cy="222250"/>
            </a:xfrm>
            <a:custGeom>
              <a:avLst/>
              <a:gdLst/>
              <a:ahLst/>
              <a:cxnLst/>
              <a:rect l="l" t="t" r="r" b="b"/>
              <a:pathLst>
                <a:path w="1181100" h="222250">
                  <a:moveTo>
                    <a:pt x="1180972" y="100837"/>
                  </a:moveTo>
                  <a:lnTo>
                    <a:pt x="1116330" y="100837"/>
                  </a:lnTo>
                  <a:lnTo>
                    <a:pt x="1116330" y="161544"/>
                  </a:lnTo>
                  <a:lnTo>
                    <a:pt x="1180972" y="161544"/>
                  </a:lnTo>
                  <a:lnTo>
                    <a:pt x="1180972" y="100837"/>
                  </a:lnTo>
                  <a:close/>
                </a:path>
                <a:path w="1181100" h="222250">
                  <a:moveTo>
                    <a:pt x="991107" y="117348"/>
                  </a:moveTo>
                  <a:lnTo>
                    <a:pt x="795146" y="117348"/>
                  </a:lnTo>
                  <a:lnTo>
                    <a:pt x="795146" y="206629"/>
                  </a:lnTo>
                  <a:lnTo>
                    <a:pt x="837183" y="206629"/>
                  </a:lnTo>
                  <a:lnTo>
                    <a:pt x="837183" y="161544"/>
                  </a:lnTo>
                  <a:lnTo>
                    <a:pt x="991107" y="161544"/>
                  </a:lnTo>
                  <a:lnTo>
                    <a:pt x="991107" y="117348"/>
                  </a:lnTo>
                  <a:close/>
                </a:path>
                <a:path w="1181100" h="222250">
                  <a:moveTo>
                    <a:pt x="991107" y="161544"/>
                  </a:moveTo>
                  <a:lnTo>
                    <a:pt x="949070" y="161544"/>
                  </a:lnTo>
                  <a:lnTo>
                    <a:pt x="949070" y="206629"/>
                  </a:lnTo>
                  <a:lnTo>
                    <a:pt x="991107" y="206629"/>
                  </a:lnTo>
                  <a:lnTo>
                    <a:pt x="991107" y="161544"/>
                  </a:lnTo>
                  <a:close/>
                </a:path>
                <a:path w="1181100" h="222250">
                  <a:moveTo>
                    <a:pt x="974470" y="3556"/>
                  </a:moveTo>
                  <a:lnTo>
                    <a:pt x="827150" y="3556"/>
                  </a:lnTo>
                  <a:lnTo>
                    <a:pt x="827150" y="39243"/>
                  </a:lnTo>
                  <a:lnTo>
                    <a:pt x="826103" y="62269"/>
                  </a:lnTo>
                  <a:lnTo>
                    <a:pt x="822959" y="82962"/>
                  </a:lnTo>
                  <a:lnTo>
                    <a:pt x="817721" y="101322"/>
                  </a:lnTo>
                  <a:lnTo>
                    <a:pt x="810386" y="117348"/>
                  </a:lnTo>
                  <a:lnTo>
                    <a:pt x="870457" y="117348"/>
                  </a:lnTo>
                  <a:lnTo>
                    <a:pt x="876698" y="100036"/>
                  </a:lnTo>
                  <a:lnTo>
                    <a:pt x="881141" y="82962"/>
                  </a:lnTo>
                  <a:lnTo>
                    <a:pt x="883798" y="66127"/>
                  </a:lnTo>
                  <a:lnTo>
                    <a:pt x="884682" y="49530"/>
                  </a:lnTo>
                  <a:lnTo>
                    <a:pt x="884682" y="47752"/>
                  </a:lnTo>
                  <a:lnTo>
                    <a:pt x="974470" y="47752"/>
                  </a:lnTo>
                  <a:lnTo>
                    <a:pt x="974470" y="3556"/>
                  </a:lnTo>
                  <a:close/>
                </a:path>
                <a:path w="1181100" h="222250">
                  <a:moveTo>
                    <a:pt x="974470" y="47752"/>
                  </a:moveTo>
                  <a:lnTo>
                    <a:pt x="913765" y="47752"/>
                  </a:lnTo>
                  <a:lnTo>
                    <a:pt x="913765" y="117348"/>
                  </a:lnTo>
                  <a:lnTo>
                    <a:pt x="974470" y="117348"/>
                  </a:lnTo>
                  <a:lnTo>
                    <a:pt x="974470" y="47752"/>
                  </a:lnTo>
                  <a:close/>
                </a:path>
                <a:path w="1181100" h="222250">
                  <a:moveTo>
                    <a:pt x="462915" y="3556"/>
                  </a:moveTo>
                  <a:lnTo>
                    <a:pt x="406272" y="3556"/>
                  </a:lnTo>
                  <a:lnTo>
                    <a:pt x="406272" y="221742"/>
                  </a:lnTo>
                  <a:lnTo>
                    <a:pt x="467359" y="221742"/>
                  </a:lnTo>
                  <a:lnTo>
                    <a:pt x="467359" y="146304"/>
                  </a:lnTo>
                  <a:lnTo>
                    <a:pt x="559226" y="146304"/>
                  </a:lnTo>
                  <a:lnTo>
                    <a:pt x="561340" y="144399"/>
                  </a:lnTo>
                  <a:lnTo>
                    <a:pt x="569600" y="132849"/>
                  </a:lnTo>
                  <a:lnTo>
                    <a:pt x="575124" y="119887"/>
                  </a:lnTo>
                  <a:lnTo>
                    <a:pt x="486791" y="119887"/>
                  </a:lnTo>
                  <a:lnTo>
                    <a:pt x="480340" y="116967"/>
                  </a:lnTo>
                  <a:lnTo>
                    <a:pt x="480170" y="116967"/>
                  </a:lnTo>
                  <a:lnTo>
                    <a:pt x="474853" y="110871"/>
                  </a:lnTo>
                  <a:lnTo>
                    <a:pt x="467043" y="81661"/>
                  </a:lnTo>
                  <a:lnTo>
                    <a:pt x="467457" y="73451"/>
                  </a:lnTo>
                  <a:lnTo>
                    <a:pt x="486282" y="44450"/>
                  </a:lnTo>
                  <a:lnTo>
                    <a:pt x="573274" y="44450"/>
                  </a:lnTo>
                  <a:lnTo>
                    <a:pt x="570458" y="37070"/>
                  </a:lnTo>
                  <a:lnTo>
                    <a:pt x="564444" y="26924"/>
                  </a:lnTo>
                  <a:lnTo>
                    <a:pt x="462915" y="26924"/>
                  </a:lnTo>
                  <a:lnTo>
                    <a:pt x="462915" y="3556"/>
                  </a:lnTo>
                  <a:close/>
                </a:path>
                <a:path w="1181100" h="222250">
                  <a:moveTo>
                    <a:pt x="559226" y="146304"/>
                  </a:moveTo>
                  <a:lnTo>
                    <a:pt x="467359" y="146304"/>
                  </a:lnTo>
                  <a:lnTo>
                    <a:pt x="473456" y="152527"/>
                  </a:lnTo>
                  <a:lnTo>
                    <a:pt x="513587" y="165100"/>
                  </a:lnTo>
                  <a:lnTo>
                    <a:pt x="527371" y="163812"/>
                  </a:lnTo>
                  <a:lnTo>
                    <a:pt x="539940" y="159940"/>
                  </a:lnTo>
                  <a:lnTo>
                    <a:pt x="551271" y="153473"/>
                  </a:lnTo>
                  <a:lnTo>
                    <a:pt x="559226" y="146304"/>
                  </a:lnTo>
                  <a:close/>
                </a:path>
                <a:path w="1181100" h="222250">
                  <a:moveTo>
                    <a:pt x="573274" y="44450"/>
                  </a:moveTo>
                  <a:lnTo>
                    <a:pt x="501142" y="44450"/>
                  </a:lnTo>
                  <a:lnTo>
                    <a:pt x="507237" y="47498"/>
                  </a:lnTo>
                  <a:lnTo>
                    <a:pt x="512191" y="53467"/>
                  </a:lnTo>
                  <a:lnTo>
                    <a:pt x="515451" y="58586"/>
                  </a:lnTo>
                  <a:lnTo>
                    <a:pt x="517794" y="64992"/>
                  </a:lnTo>
                  <a:lnTo>
                    <a:pt x="519209" y="72683"/>
                  </a:lnTo>
                  <a:lnTo>
                    <a:pt x="519683" y="81661"/>
                  </a:lnTo>
                  <a:lnTo>
                    <a:pt x="519231" y="91303"/>
                  </a:lnTo>
                  <a:lnTo>
                    <a:pt x="517895" y="99329"/>
                  </a:lnTo>
                  <a:lnTo>
                    <a:pt x="517874" y="99456"/>
                  </a:lnTo>
                  <a:lnTo>
                    <a:pt x="515612" y="106110"/>
                  </a:lnTo>
                  <a:lnTo>
                    <a:pt x="512444" y="111252"/>
                  </a:lnTo>
                  <a:lnTo>
                    <a:pt x="507745" y="116967"/>
                  </a:lnTo>
                  <a:lnTo>
                    <a:pt x="501776" y="119887"/>
                  </a:lnTo>
                  <a:lnTo>
                    <a:pt x="575124" y="119887"/>
                  </a:lnTo>
                  <a:lnTo>
                    <a:pt x="575516" y="118967"/>
                  </a:lnTo>
                  <a:lnTo>
                    <a:pt x="579074" y="102750"/>
                  </a:lnTo>
                  <a:lnTo>
                    <a:pt x="580262" y="84200"/>
                  </a:lnTo>
                  <a:lnTo>
                    <a:pt x="579169" y="67030"/>
                  </a:lnTo>
                  <a:lnTo>
                    <a:pt x="575897" y="51323"/>
                  </a:lnTo>
                  <a:lnTo>
                    <a:pt x="573274" y="44450"/>
                  </a:lnTo>
                  <a:close/>
                </a:path>
                <a:path w="1181100" h="222250">
                  <a:moveTo>
                    <a:pt x="513842" y="0"/>
                  </a:moveTo>
                  <a:lnTo>
                    <a:pt x="474233" y="14525"/>
                  </a:lnTo>
                  <a:lnTo>
                    <a:pt x="462915" y="26924"/>
                  </a:lnTo>
                  <a:lnTo>
                    <a:pt x="564444" y="26924"/>
                  </a:lnTo>
                  <a:lnTo>
                    <a:pt x="528770" y="1504"/>
                  </a:lnTo>
                  <a:lnTo>
                    <a:pt x="513842" y="0"/>
                  </a:lnTo>
                  <a:close/>
                </a:path>
                <a:path w="1181100" h="222250">
                  <a:moveTo>
                    <a:pt x="691515" y="0"/>
                  </a:moveTo>
                  <a:lnTo>
                    <a:pt x="638865" y="13126"/>
                  </a:lnTo>
                  <a:lnTo>
                    <a:pt x="607314" y="50006"/>
                  </a:lnTo>
                  <a:lnTo>
                    <a:pt x="601296" y="82042"/>
                  </a:lnTo>
                  <a:lnTo>
                    <a:pt x="601218" y="82931"/>
                  </a:lnTo>
                  <a:lnTo>
                    <a:pt x="617452" y="132865"/>
                  </a:lnTo>
                  <a:lnTo>
                    <a:pt x="657224" y="160305"/>
                  </a:lnTo>
                  <a:lnTo>
                    <a:pt x="691642" y="165100"/>
                  </a:lnTo>
                  <a:lnTo>
                    <a:pt x="711833" y="163647"/>
                  </a:lnTo>
                  <a:lnTo>
                    <a:pt x="758570" y="141859"/>
                  </a:lnTo>
                  <a:lnTo>
                    <a:pt x="771921" y="124206"/>
                  </a:lnTo>
                  <a:lnTo>
                    <a:pt x="683386" y="124206"/>
                  </a:lnTo>
                  <a:lnTo>
                    <a:pt x="676147" y="120904"/>
                  </a:lnTo>
                  <a:lnTo>
                    <a:pt x="670432" y="114046"/>
                  </a:lnTo>
                  <a:lnTo>
                    <a:pt x="666692" y="108307"/>
                  </a:lnTo>
                  <a:lnTo>
                    <a:pt x="664127" y="101433"/>
                  </a:lnTo>
                  <a:lnTo>
                    <a:pt x="664059" y="101250"/>
                  </a:lnTo>
                  <a:lnTo>
                    <a:pt x="662449" y="92686"/>
                  </a:lnTo>
                  <a:lnTo>
                    <a:pt x="661930" y="82931"/>
                  </a:lnTo>
                  <a:lnTo>
                    <a:pt x="662469" y="73068"/>
                  </a:lnTo>
                  <a:lnTo>
                    <a:pt x="683641" y="41656"/>
                  </a:lnTo>
                  <a:lnTo>
                    <a:pt x="772918" y="41656"/>
                  </a:lnTo>
                  <a:lnTo>
                    <a:pt x="771771" y="39197"/>
                  </a:lnTo>
                  <a:lnTo>
                    <a:pt x="763269" y="27431"/>
                  </a:lnTo>
                  <a:lnTo>
                    <a:pt x="749700" y="15430"/>
                  </a:lnTo>
                  <a:lnTo>
                    <a:pt x="733202" y="6857"/>
                  </a:lnTo>
                  <a:lnTo>
                    <a:pt x="713799" y="1714"/>
                  </a:lnTo>
                  <a:lnTo>
                    <a:pt x="691515" y="0"/>
                  </a:lnTo>
                  <a:close/>
                </a:path>
                <a:path w="1181100" h="222250">
                  <a:moveTo>
                    <a:pt x="772918" y="41656"/>
                  </a:moveTo>
                  <a:lnTo>
                    <a:pt x="700785" y="41656"/>
                  </a:lnTo>
                  <a:lnTo>
                    <a:pt x="707770" y="44958"/>
                  </a:lnTo>
                  <a:lnTo>
                    <a:pt x="713358" y="51688"/>
                  </a:lnTo>
                  <a:lnTo>
                    <a:pt x="717099" y="57382"/>
                  </a:lnTo>
                  <a:lnTo>
                    <a:pt x="719756" y="64373"/>
                  </a:lnTo>
                  <a:lnTo>
                    <a:pt x="721342" y="72673"/>
                  </a:lnTo>
                  <a:lnTo>
                    <a:pt x="721854" y="82042"/>
                  </a:lnTo>
                  <a:lnTo>
                    <a:pt x="721835" y="82931"/>
                  </a:lnTo>
                  <a:lnTo>
                    <a:pt x="707897" y="120904"/>
                  </a:lnTo>
                  <a:lnTo>
                    <a:pt x="700658" y="124206"/>
                  </a:lnTo>
                  <a:lnTo>
                    <a:pt x="771921" y="124206"/>
                  </a:lnTo>
                  <a:lnTo>
                    <a:pt x="776684" y="115284"/>
                  </a:lnTo>
                  <a:lnTo>
                    <a:pt x="781198" y="99496"/>
                  </a:lnTo>
                  <a:lnTo>
                    <a:pt x="782624" y="82931"/>
                  </a:lnTo>
                  <a:lnTo>
                    <a:pt x="782700" y="82042"/>
                  </a:lnTo>
                  <a:lnTo>
                    <a:pt x="781486" y="66490"/>
                  </a:lnTo>
                  <a:lnTo>
                    <a:pt x="777843" y="52212"/>
                  </a:lnTo>
                  <a:lnTo>
                    <a:pt x="772918" y="41656"/>
                  </a:lnTo>
                  <a:close/>
                </a:path>
                <a:path w="1181100" h="222250">
                  <a:moveTo>
                    <a:pt x="286131" y="0"/>
                  </a:moveTo>
                  <a:lnTo>
                    <a:pt x="233481" y="13126"/>
                  </a:lnTo>
                  <a:lnTo>
                    <a:pt x="201930" y="50006"/>
                  </a:lnTo>
                  <a:lnTo>
                    <a:pt x="195912" y="82042"/>
                  </a:lnTo>
                  <a:lnTo>
                    <a:pt x="195833" y="82931"/>
                  </a:lnTo>
                  <a:lnTo>
                    <a:pt x="197623" y="101250"/>
                  </a:lnTo>
                  <a:lnTo>
                    <a:pt x="197641" y="101433"/>
                  </a:lnTo>
                  <a:lnTo>
                    <a:pt x="203057" y="118078"/>
                  </a:lnTo>
                  <a:lnTo>
                    <a:pt x="237359" y="154277"/>
                  </a:lnTo>
                  <a:lnTo>
                    <a:pt x="286257" y="165100"/>
                  </a:lnTo>
                  <a:lnTo>
                    <a:pt x="306449" y="163647"/>
                  </a:lnTo>
                  <a:lnTo>
                    <a:pt x="353186" y="141859"/>
                  </a:lnTo>
                  <a:lnTo>
                    <a:pt x="366537" y="124206"/>
                  </a:lnTo>
                  <a:lnTo>
                    <a:pt x="278002" y="124206"/>
                  </a:lnTo>
                  <a:lnTo>
                    <a:pt x="270763" y="120904"/>
                  </a:lnTo>
                  <a:lnTo>
                    <a:pt x="256546" y="82931"/>
                  </a:lnTo>
                  <a:lnTo>
                    <a:pt x="257085" y="73068"/>
                  </a:lnTo>
                  <a:lnTo>
                    <a:pt x="278256" y="41656"/>
                  </a:lnTo>
                  <a:lnTo>
                    <a:pt x="367534" y="41656"/>
                  </a:lnTo>
                  <a:lnTo>
                    <a:pt x="366387" y="39197"/>
                  </a:lnTo>
                  <a:lnTo>
                    <a:pt x="357885" y="27431"/>
                  </a:lnTo>
                  <a:lnTo>
                    <a:pt x="344316" y="15430"/>
                  </a:lnTo>
                  <a:lnTo>
                    <a:pt x="327818" y="6857"/>
                  </a:lnTo>
                  <a:lnTo>
                    <a:pt x="308415" y="1714"/>
                  </a:lnTo>
                  <a:lnTo>
                    <a:pt x="286131" y="0"/>
                  </a:lnTo>
                  <a:close/>
                </a:path>
                <a:path w="1181100" h="222250">
                  <a:moveTo>
                    <a:pt x="367534" y="41656"/>
                  </a:moveTo>
                  <a:lnTo>
                    <a:pt x="295401" y="41656"/>
                  </a:lnTo>
                  <a:lnTo>
                    <a:pt x="302386" y="44958"/>
                  </a:lnTo>
                  <a:lnTo>
                    <a:pt x="307974" y="51688"/>
                  </a:lnTo>
                  <a:lnTo>
                    <a:pt x="311715" y="57382"/>
                  </a:lnTo>
                  <a:lnTo>
                    <a:pt x="314372" y="64373"/>
                  </a:lnTo>
                  <a:lnTo>
                    <a:pt x="315958" y="72673"/>
                  </a:lnTo>
                  <a:lnTo>
                    <a:pt x="316470" y="82042"/>
                  </a:lnTo>
                  <a:lnTo>
                    <a:pt x="316451" y="82931"/>
                  </a:lnTo>
                  <a:lnTo>
                    <a:pt x="302513" y="120904"/>
                  </a:lnTo>
                  <a:lnTo>
                    <a:pt x="295275" y="124206"/>
                  </a:lnTo>
                  <a:lnTo>
                    <a:pt x="366537" y="124206"/>
                  </a:lnTo>
                  <a:lnTo>
                    <a:pt x="371300" y="115284"/>
                  </a:lnTo>
                  <a:lnTo>
                    <a:pt x="375814" y="99496"/>
                  </a:lnTo>
                  <a:lnTo>
                    <a:pt x="377240" y="82931"/>
                  </a:lnTo>
                  <a:lnTo>
                    <a:pt x="377317" y="82042"/>
                  </a:lnTo>
                  <a:lnTo>
                    <a:pt x="376102" y="66490"/>
                  </a:lnTo>
                  <a:lnTo>
                    <a:pt x="372459" y="52212"/>
                  </a:lnTo>
                  <a:lnTo>
                    <a:pt x="367534" y="41656"/>
                  </a:lnTo>
                  <a:close/>
                </a:path>
                <a:path w="1181100" h="222250">
                  <a:moveTo>
                    <a:pt x="167258" y="3556"/>
                  </a:moveTo>
                  <a:lnTo>
                    <a:pt x="0" y="3556"/>
                  </a:lnTo>
                  <a:lnTo>
                    <a:pt x="0" y="161544"/>
                  </a:lnTo>
                  <a:lnTo>
                    <a:pt x="60578" y="161544"/>
                  </a:lnTo>
                  <a:lnTo>
                    <a:pt x="60578" y="47752"/>
                  </a:lnTo>
                  <a:lnTo>
                    <a:pt x="167258" y="47752"/>
                  </a:lnTo>
                  <a:lnTo>
                    <a:pt x="167258" y="3556"/>
                  </a:lnTo>
                  <a:close/>
                </a:path>
                <a:path w="1181100" h="222250">
                  <a:moveTo>
                    <a:pt x="167258" y="47752"/>
                  </a:moveTo>
                  <a:lnTo>
                    <a:pt x="106679" y="47752"/>
                  </a:lnTo>
                  <a:lnTo>
                    <a:pt x="106679" y="161544"/>
                  </a:lnTo>
                  <a:lnTo>
                    <a:pt x="167258" y="161544"/>
                  </a:lnTo>
                  <a:lnTo>
                    <a:pt x="167258" y="47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53004" y="3426713"/>
              <a:ext cx="1181100" cy="222250"/>
            </a:xfrm>
            <a:custGeom>
              <a:avLst/>
              <a:gdLst/>
              <a:ahLst/>
              <a:cxnLst/>
              <a:rect l="l" t="t" r="r" b="b"/>
              <a:pathLst>
                <a:path w="1181100" h="222250">
                  <a:moveTo>
                    <a:pt x="1116330" y="100837"/>
                  </a:moveTo>
                  <a:lnTo>
                    <a:pt x="1180972" y="100837"/>
                  </a:lnTo>
                  <a:lnTo>
                    <a:pt x="1180972" y="161544"/>
                  </a:lnTo>
                  <a:lnTo>
                    <a:pt x="1116330" y="161544"/>
                  </a:lnTo>
                  <a:lnTo>
                    <a:pt x="1116330" y="100837"/>
                  </a:lnTo>
                  <a:close/>
                </a:path>
                <a:path w="1181100" h="222250">
                  <a:moveTo>
                    <a:pt x="884682" y="47752"/>
                  </a:moveTo>
                  <a:lnTo>
                    <a:pt x="884682" y="49530"/>
                  </a:lnTo>
                  <a:lnTo>
                    <a:pt x="883798" y="66127"/>
                  </a:lnTo>
                  <a:lnTo>
                    <a:pt x="881141" y="82962"/>
                  </a:lnTo>
                  <a:lnTo>
                    <a:pt x="876698" y="100036"/>
                  </a:lnTo>
                  <a:lnTo>
                    <a:pt x="870457" y="117348"/>
                  </a:lnTo>
                  <a:lnTo>
                    <a:pt x="913765" y="117348"/>
                  </a:lnTo>
                  <a:lnTo>
                    <a:pt x="913765" y="47752"/>
                  </a:lnTo>
                  <a:lnTo>
                    <a:pt x="884682" y="47752"/>
                  </a:lnTo>
                  <a:close/>
                </a:path>
                <a:path w="1181100" h="222250">
                  <a:moveTo>
                    <a:pt x="494030" y="44450"/>
                  </a:moveTo>
                  <a:lnTo>
                    <a:pt x="486282" y="44450"/>
                  </a:lnTo>
                  <a:lnTo>
                    <a:pt x="479806" y="47498"/>
                  </a:lnTo>
                  <a:lnTo>
                    <a:pt x="466979" y="82931"/>
                  </a:lnTo>
                  <a:lnTo>
                    <a:pt x="467477" y="91743"/>
                  </a:lnTo>
                  <a:lnTo>
                    <a:pt x="486791" y="119887"/>
                  </a:lnTo>
                  <a:lnTo>
                    <a:pt x="494792" y="119887"/>
                  </a:lnTo>
                  <a:lnTo>
                    <a:pt x="501776" y="119887"/>
                  </a:lnTo>
                  <a:lnTo>
                    <a:pt x="519683" y="81661"/>
                  </a:lnTo>
                  <a:lnTo>
                    <a:pt x="519209" y="72683"/>
                  </a:lnTo>
                  <a:lnTo>
                    <a:pt x="501142" y="44450"/>
                  </a:lnTo>
                  <a:lnTo>
                    <a:pt x="494030" y="44450"/>
                  </a:lnTo>
                  <a:close/>
                </a:path>
                <a:path w="1181100" h="222250">
                  <a:moveTo>
                    <a:pt x="692404" y="41656"/>
                  </a:moveTo>
                  <a:lnTo>
                    <a:pt x="683641" y="41656"/>
                  </a:lnTo>
                  <a:lnTo>
                    <a:pt x="676274" y="44958"/>
                  </a:lnTo>
                  <a:lnTo>
                    <a:pt x="661923" y="82804"/>
                  </a:lnTo>
                  <a:lnTo>
                    <a:pt x="662449" y="92686"/>
                  </a:lnTo>
                  <a:lnTo>
                    <a:pt x="683386" y="124206"/>
                  </a:lnTo>
                  <a:lnTo>
                    <a:pt x="692022" y="124206"/>
                  </a:lnTo>
                  <a:lnTo>
                    <a:pt x="700658" y="124206"/>
                  </a:lnTo>
                  <a:lnTo>
                    <a:pt x="721868" y="82296"/>
                  </a:lnTo>
                  <a:lnTo>
                    <a:pt x="721342" y="72673"/>
                  </a:lnTo>
                  <a:lnTo>
                    <a:pt x="700785" y="41656"/>
                  </a:lnTo>
                  <a:lnTo>
                    <a:pt x="692404" y="41656"/>
                  </a:lnTo>
                  <a:close/>
                </a:path>
                <a:path w="1181100" h="222250">
                  <a:moveTo>
                    <a:pt x="287019" y="41656"/>
                  </a:moveTo>
                  <a:lnTo>
                    <a:pt x="278256" y="41656"/>
                  </a:lnTo>
                  <a:lnTo>
                    <a:pt x="270890" y="44958"/>
                  </a:lnTo>
                  <a:lnTo>
                    <a:pt x="256539" y="82804"/>
                  </a:lnTo>
                  <a:lnTo>
                    <a:pt x="257065" y="92686"/>
                  </a:lnTo>
                  <a:lnTo>
                    <a:pt x="278002" y="124206"/>
                  </a:lnTo>
                  <a:lnTo>
                    <a:pt x="286638" y="124206"/>
                  </a:lnTo>
                  <a:lnTo>
                    <a:pt x="295275" y="124206"/>
                  </a:lnTo>
                  <a:lnTo>
                    <a:pt x="316483" y="82296"/>
                  </a:lnTo>
                  <a:lnTo>
                    <a:pt x="315958" y="72673"/>
                  </a:lnTo>
                  <a:lnTo>
                    <a:pt x="295401" y="41656"/>
                  </a:lnTo>
                  <a:lnTo>
                    <a:pt x="287019" y="41656"/>
                  </a:lnTo>
                  <a:close/>
                </a:path>
                <a:path w="1181100" h="222250">
                  <a:moveTo>
                    <a:pt x="827150" y="3556"/>
                  </a:moveTo>
                  <a:lnTo>
                    <a:pt x="974470" y="3556"/>
                  </a:lnTo>
                  <a:lnTo>
                    <a:pt x="974470" y="117348"/>
                  </a:lnTo>
                  <a:lnTo>
                    <a:pt x="991107" y="117348"/>
                  </a:lnTo>
                  <a:lnTo>
                    <a:pt x="991107" y="206629"/>
                  </a:lnTo>
                  <a:lnTo>
                    <a:pt x="949070" y="206629"/>
                  </a:lnTo>
                  <a:lnTo>
                    <a:pt x="949070" y="161544"/>
                  </a:lnTo>
                  <a:lnTo>
                    <a:pt x="837183" y="161544"/>
                  </a:lnTo>
                  <a:lnTo>
                    <a:pt x="837183" y="206629"/>
                  </a:lnTo>
                  <a:lnTo>
                    <a:pt x="795146" y="206629"/>
                  </a:lnTo>
                  <a:lnTo>
                    <a:pt x="795146" y="117348"/>
                  </a:lnTo>
                  <a:lnTo>
                    <a:pt x="810386" y="117348"/>
                  </a:lnTo>
                  <a:lnTo>
                    <a:pt x="817721" y="101322"/>
                  </a:lnTo>
                  <a:lnTo>
                    <a:pt x="822959" y="82962"/>
                  </a:lnTo>
                  <a:lnTo>
                    <a:pt x="826103" y="62269"/>
                  </a:lnTo>
                  <a:lnTo>
                    <a:pt x="827150" y="39243"/>
                  </a:lnTo>
                  <a:lnTo>
                    <a:pt x="827150" y="3556"/>
                  </a:lnTo>
                  <a:close/>
                </a:path>
                <a:path w="1181100" h="222250">
                  <a:moveTo>
                    <a:pt x="0" y="3556"/>
                  </a:moveTo>
                  <a:lnTo>
                    <a:pt x="167258" y="3556"/>
                  </a:lnTo>
                  <a:lnTo>
                    <a:pt x="167258" y="161544"/>
                  </a:lnTo>
                  <a:lnTo>
                    <a:pt x="106679" y="161544"/>
                  </a:lnTo>
                  <a:lnTo>
                    <a:pt x="106679" y="47752"/>
                  </a:lnTo>
                  <a:lnTo>
                    <a:pt x="60578" y="47752"/>
                  </a:lnTo>
                  <a:lnTo>
                    <a:pt x="60578" y="161544"/>
                  </a:lnTo>
                  <a:lnTo>
                    <a:pt x="0" y="161544"/>
                  </a:lnTo>
                  <a:lnTo>
                    <a:pt x="0" y="3556"/>
                  </a:lnTo>
                  <a:close/>
                </a:path>
                <a:path w="1181100" h="222250">
                  <a:moveTo>
                    <a:pt x="691515" y="0"/>
                  </a:moveTo>
                  <a:lnTo>
                    <a:pt x="733202" y="6857"/>
                  </a:lnTo>
                  <a:lnTo>
                    <a:pt x="771771" y="39197"/>
                  </a:lnTo>
                  <a:lnTo>
                    <a:pt x="782700" y="82042"/>
                  </a:lnTo>
                  <a:lnTo>
                    <a:pt x="781198" y="99496"/>
                  </a:lnTo>
                  <a:lnTo>
                    <a:pt x="758570" y="141859"/>
                  </a:lnTo>
                  <a:lnTo>
                    <a:pt x="711833" y="163647"/>
                  </a:lnTo>
                  <a:lnTo>
                    <a:pt x="691642" y="165100"/>
                  </a:lnTo>
                  <a:lnTo>
                    <a:pt x="673516" y="163905"/>
                  </a:lnTo>
                  <a:lnTo>
                    <a:pt x="630046" y="145796"/>
                  </a:lnTo>
                  <a:lnTo>
                    <a:pt x="603025" y="101433"/>
                  </a:lnTo>
                  <a:lnTo>
                    <a:pt x="601218" y="82931"/>
                  </a:lnTo>
                  <a:lnTo>
                    <a:pt x="602742" y="65694"/>
                  </a:lnTo>
                  <a:lnTo>
                    <a:pt x="625601" y="23368"/>
                  </a:lnTo>
                  <a:lnTo>
                    <a:pt x="671822" y="1454"/>
                  </a:lnTo>
                  <a:lnTo>
                    <a:pt x="691515" y="0"/>
                  </a:lnTo>
                  <a:close/>
                </a:path>
                <a:path w="1181100" h="222250">
                  <a:moveTo>
                    <a:pt x="513842" y="0"/>
                  </a:moveTo>
                  <a:lnTo>
                    <a:pt x="553293" y="13608"/>
                  </a:lnTo>
                  <a:lnTo>
                    <a:pt x="575897" y="51323"/>
                  </a:lnTo>
                  <a:lnTo>
                    <a:pt x="580262" y="84200"/>
                  </a:lnTo>
                  <a:lnTo>
                    <a:pt x="579074" y="102750"/>
                  </a:lnTo>
                  <a:lnTo>
                    <a:pt x="561340" y="144399"/>
                  </a:lnTo>
                  <a:lnTo>
                    <a:pt x="527371" y="163812"/>
                  </a:lnTo>
                  <a:lnTo>
                    <a:pt x="513587" y="165100"/>
                  </a:lnTo>
                  <a:lnTo>
                    <a:pt x="506706" y="164812"/>
                  </a:lnTo>
                  <a:lnTo>
                    <a:pt x="467359" y="146304"/>
                  </a:lnTo>
                  <a:lnTo>
                    <a:pt x="467359" y="221742"/>
                  </a:lnTo>
                  <a:lnTo>
                    <a:pt x="406272" y="221742"/>
                  </a:lnTo>
                  <a:lnTo>
                    <a:pt x="406272" y="3556"/>
                  </a:lnTo>
                  <a:lnTo>
                    <a:pt x="462915" y="3556"/>
                  </a:lnTo>
                  <a:lnTo>
                    <a:pt x="462915" y="26924"/>
                  </a:lnTo>
                  <a:lnTo>
                    <a:pt x="468699" y="20111"/>
                  </a:lnTo>
                  <a:lnTo>
                    <a:pt x="506007" y="430"/>
                  </a:lnTo>
                  <a:lnTo>
                    <a:pt x="513842" y="0"/>
                  </a:lnTo>
                  <a:close/>
                </a:path>
                <a:path w="1181100" h="222250">
                  <a:moveTo>
                    <a:pt x="286131" y="0"/>
                  </a:moveTo>
                  <a:lnTo>
                    <a:pt x="327818" y="6857"/>
                  </a:lnTo>
                  <a:lnTo>
                    <a:pt x="366387" y="39197"/>
                  </a:lnTo>
                  <a:lnTo>
                    <a:pt x="377317" y="82042"/>
                  </a:lnTo>
                  <a:lnTo>
                    <a:pt x="375814" y="99496"/>
                  </a:lnTo>
                  <a:lnTo>
                    <a:pt x="353186" y="141859"/>
                  </a:lnTo>
                  <a:lnTo>
                    <a:pt x="306449" y="163647"/>
                  </a:lnTo>
                  <a:lnTo>
                    <a:pt x="286257" y="165100"/>
                  </a:lnTo>
                  <a:lnTo>
                    <a:pt x="268132" y="163905"/>
                  </a:lnTo>
                  <a:lnTo>
                    <a:pt x="224662" y="145796"/>
                  </a:lnTo>
                  <a:lnTo>
                    <a:pt x="197641" y="101433"/>
                  </a:lnTo>
                  <a:lnTo>
                    <a:pt x="195833" y="82931"/>
                  </a:lnTo>
                  <a:lnTo>
                    <a:pt x="197357" y="65694"/>
                  </a:lnTo>
                  <a:lnTo>
                    <a:pt x="220218" y="23368"/>
                  </a:lnTo>
                  <a:lnTo>
                    <a:pt x="266438" y="1454"/>
                  </a:lnTo>
                  <a:lnTo>
                    <a:pt x="286131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75455" y="3730497"/>
            <a:ext cx="1453515" cy="23240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46953" y="3787140"/>
            <a:ext cx="3249549" cy="23240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40939" y="4091432"/>
            <a:ext cx="5125719" cy="29387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30779" y="4457141"/>
            <a:ext cx="5252593" cy="29790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47670" y="4824095"/>
            <a:ext cx="4800472" cy="29671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1192" y="5250129"/>
            <a:ext cx="2310638" cy="217385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323088" y="1129283"/>
            <a:ext cx="2413000" cy="4585970"/>
            <a:chOff x="323088" y="1129283"/>
            <a:chExt cx="2413000" cy="4585970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6447" y="3093678"/>
              <a:ext cx="1868551" cy="262132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1520" y="3288791"/>
              <a:ext cx="1298448" cy="216103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3088" y="1129283"/>
              <a:ext cx="2412492" cy="2232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79519" y="805941"/>
            <a:ext cx="1186815" cy="293370"/>
            <a:chOff x="4279519" y="805941"/>
            <a:chExt cx="1186815" cy="293370"/>
          </a:xfrm>
        </p:grpSpPr>
        <p:sp>
          <p:nvSpPr>
            <p:cNvPr id="3" name="object 3" descr=""/>
            <p:cNvSpPr/>
            <p:nvPr/>
          </p:nvSpPr>
          <p:spPr>
            <a:xfrm>
              <a:off x="4284853" y="811275"/>
              <a:ext cx="1176020" cy="282575"/>
            </a:xfrm>
            <a:custGeom>
              <a:avLst/>
              <a:gdLst/>
              <a:ahLst/>
              <a:cxnLst/>
              <a:rect l="l" t="t" r="r" b="b"/>
              <a:pathLst>
                <a:path w="1176020" h="282575">
                  <a:moveTo>
                    <a:pt x="331977" y="56641"/>
                  </a:moveTo>
                  <a:lnTo>
                    <a:pt x="279346" y="69500"/>
                  </a:lnTo>
                  <a:lnTo>
                    <a:pt x="248602" y="105949"/>
                  </a:lnTo>
                  <a:lnTo>
                    <a:pt x="242697" y="139446"/>
                  </a:lnTo>
                  <a:lnTo>
                    <a:pt x="243435" y="152066"/>
                  </a:lnTo>
                  <a:lnTo>
                    <a:pt x="260796" y="193762"/>
                  </a:lnTo>
                  <a:lnTo>
                    <a:pt x="294161" y="216812"/>
                  </a:lnTo>
                  <a:lnTo>
                    <a:pt x="333756" y="221741"/>
                  </a:lnTo>
                  <a:lnTo>
                    <a:pt x="348262" y="221194"/>
                  </a:lnTo>
                  <a:lnTo>
                    <a:pt x="350049" y="221194"/>
                  </a:lnTo>
                  <a:lnTo>
                    <a:pt x="389255" y="211454"/>
                  </a:lnTo>
                  <a:lnTo>
                    <a:pt x="416482" y="186182"/>
                  </a:lnTo>
                  <a:lnTo>
                    <a:pt x="325627" y="186182"/>
                  </a:lnTo>
                  <a:lnTo>
                    <a:pt x="318008" y="182752"/>
                  </a:lnTo>
                  <a:lnTo>
                    <a:pt x="312166" y="175895"/>
                  </a:lnTo>
                  <a:lnTo>
                    <a:pt x="307975" y="171196"/>
                  </a:lnTo>
                  <a:lnTo>
                    <a:pt x="305308" y="163957"/>
                  </a:lnTo>
                  <a:lnTo>
                    <a:pt x="304292" y="154177"/>
                  </a:lnTo>
                  <a:lnTo>
                    <a:pt x="425704" y="154177"/>
                  </a:lnTo>
                  <a:lnTo>
                    <a:pt x="425704" y="147320"/>
                  </a:lnTo>
                  <a:lnTo>
                    <a:pt x="425061" y="132437"/>
                  </a:lnTo>
                  <a:lnTo>
                    <a:pt x="424022" y="125222"/>
                  </a:lnTo>
                  <a:lnTo>
                    <a:pt x="304419" y="125222"/>
                  </a:lnTo>
                  <a:lnTo>
                    <a:pt x="305435" y="115824"/>
                  </a:lnTo>
                  <a:lnTo>
                    <a:pt x="334518" y="92456"/>
                  </a:lnTo>
                  <a:lnTo>
                    <a:pt x="412817" y="92456"/>
                  </a:lnTo>
                  <a:lnTo>
                    <a:pt x="409700" y="87429"/>
                  </a:lnTo>
                  <a:lnTo>
                    <a:pt x="374804" y="62374"/>
                  </a:lnTo>
                  <a:lnTo>
                    <a:pt x="348031" y="57282"/>
                  </a:lnTo>
                  <a:lnTo>
                    <a:pt x="331977" y="56641"/>
                  </a:lnTo>
                  <a:close/>
                </a:path>
                <a:path w="1176020" h="282575">
                  <a:moveTo>
                    <a:pt x="362585" y="171831"/>
                  </a:moveTo>
                  <a:lnTo>
                    <a:pt x="358775" y="176529"/>
                  </a:lnTo>
                  <a:lnTo>
                    <a:pt x="355346" y="179832"/>
                  </a:lnTo>
                  <a:lnTo>
                    <a:pt x="346710" y="184785"/>
                  </a:lnTo>
                  <a:lnTo>
                    <a:pt x="340995" y="186182"/>
                  </a:lnTo>
                  <a:lnTo>
                    <a:pt x="416482" y="186182"/>
                  </a:lnTo>
                  <a:lnTo>
                    <a:pt x="422275" y="177291"/>
                  </a:lnTo>
                  <a:lnTo>
                    <a:pt x="362585" y="171831"/>
                  </a:lnTo>
                  <a:close/>
                </a:path>
                <a:path w="1176020" h="282575">
                  <a:moveTo>
                    <a:pt x="412817" y="92456"/>
                  </a:moveTo>
                  <a:lnTo>
                    <a:pt x="342773" y="92456"/>
                  </a:lnTo>
                  <a:lnTo>
                    <a:pt x="349504" y="94996"/>
                  </a:lnTo>
                  <a:lnTo>
                    <a:pt x="354584" y="100075"/>
                  </a:lnTo>
                  <a:lnTo>
                    <a:pt x="358090" y="104505"/>
                  </a:lnTo>
                  <a:lnTo>
                    <a:pt x="360822" y="110172"/>
                  </a:lnTo>
                  <a:lnTo>
                    <a:pt x="362817" y="117078"/>
                  </a:lnTo>
                  <a:lnTo>
                    <a:pt x="364109" y="125222"/>
                  </a:lnTo>
                  <a:lnTo>
                    <a:pt x="424022" y="125222"/>
                  </a:lnTo>
                  <a:lnTo>
                    <a:pt x="423132" y="119030"/>
                  </a:lnTo>
                  <a:lnTo>
                    <a:pt x="419917" y="107100"/>
                  </a:lnTo>
                  <a:lnTo>
                    <a:pt x="415417" y="96647"/>
                  </a:lnTo>
                  <a:lnTo>
                    <a:pt x="412817" y="92456"/>
                  </a:lnTo>
                  <a:close/>
                </a:path>
                <a:path w="1176020" h="282575">
                  <a:moveTo>
                    <a:pt x="1059814" y="60198"/>
                  </a:moveTo>
                  <a:lnTo>
                    <a:pt x="999109" y="60198"/>
                  </a:lnTo>
                  <a:lnTo>
                    <a:pt x="999109" y="218186"/>
                  </a:lnTo>
                  <a:lnTo>
                    <a:pt x="1059814" y="218186"/>
                  </a:lnTo>
                  <a:lnTo>
                    <a:pt x="1059814" y="158496"/>
                  </a:lnTo>
                  <a:lnTo>
                    <a:pt x="1175639" y="158496"/>
                  </a:lnTo>
                  <a:lnTo>
                    <a:pt x="1175639" y="114300"/>
                  </a:lnTo>
                  <a:lnTo>
                    <a:pt x="1059814" y="114300"/>
                  </a:lnTo>
                  <a:lnTo>
                    <a:pt x="1059814" y="60198"/>
                  </a:lnTo>
                  <a:close/>
                </a:path>
                <a:path w="1176020" h="282575">
                  <a:moveTo>
                    <a:pt x="1175639" y="158496"/>
                  </a:moveTo>
                  <a:lnTo>
                    <a:pt x="1114806" y="158496"/>
                  </a:lnTo>
                  <a:lnTo>
                    <a:pt x="1114806" y="218186"/>
                  </a:lnTo>
                  <a:lnTo>
                    <a:pt x="1175639" y="218186"/>
                  </a:lnTo>
                  <a:lnTo>
                    <a:pt x="1175639" y="158496"/>
                  </a:lnTo>
                  <a:close/>
                </a:path>
                <a:path w="1176020" h="282575">
                  <a:moveTo>
                    <a:pt x="1175639" y="60198"/>
                  </a:moveTo>
                  <a:lnTo>
                    <a:pt x="1114806" y="60198"/>
                  </a:lnTo>
                  <a:lnTo>
                    <a:pt x="1114806" y="114300"/>
                  </a:lnTo>
                  <a:lnTo>
                    <a:pt x="1175639" y="114300"/>
                  </a:lnTo>
                  <a:lnTo>
                    <a:pt x="1175639" y="60198"/>
                  </a:lnTo>
                  <a:close/>
                </a:path>
                <a:path w="1176020" h="282575">
                  <a:moveTo>
                    <a:pt x="802259" y="236474"/>
                  </a:moveTo>
                  <a:lnTo>
                    <a:pt x="806579" y="274337"/>
                  </a:lnTo>
                  <a:lnTo>
                    <a:pt x="847471" y="282321"/>
                  </a:lnTo>
                  <a:lnTo>
                    <a:pt x="862447" y="281447"/>
                  </a:lnTo>
                  <a:lnTo>
                    <a:pt x="901124" y="261860"/>
                  </a:lnTo>
                  <a:lnTo>
                    <a:pt x="912727" y="240664"/>
                  </a:lnTo>
                  <a:lnTo>
                    <a:pt x="831469" y="240664"/>
                  </a:lnTo>
                  <a:lnTo>
                    <a:pt x="823583" y="240403"/>
                  </a:lnTo>
                  <a:lnTo>
                    <a:pt x="816101" y="239617"/>
                  </a:lnTo>
                  <a:lnTo>
                    <a:pt x="809001" y="238307"/>
                  </a:lnTo>
                  <a:lnTo>
                    <a:pt x="802259" y="236474"/>
                  </a:lnTo>
                  <a:close/>
                </a:path>
                <a:path w="1176020" h="282575">
                  <a:moveTo>
                    <a:pt x="857504" y="60198"/>
                  </a:moveTo>
                  <a:lnTo>
                    <a:pt x="793623" y="60198"/>
                  </a:lnTo>
                  <a:lnTo>
                    <a:pt x="859917" y="218186"/>
                  </a:lnTo>
                  <a:lnTo>
                    <a:pt x="856869" y="226695"/>
                  </a:lnTo>
                  <a:lnTo>
                    <a:pt x="853186" y="232537"/>
                  </a:lnTo>
                  <a:lnTo>
                    <a:pt x="848741" y="235712"/>
                  </a:lnTo>
                  <a:lnTo>
                    <a:pt x="844296" y="239013"/>
                  </a:lnTo>
                  <a:lnTo>
                    <a:pt x="838581" y="240664"/>
                  </a:lnTo>
                  <a:lnTo>
                    <a:pt x="912727" y="240664"/>
                  </a:lnTo>
                  <a:lnTo>
                    <a:pt x="917448" y="228981"/>
                  </a:lnTo>
                  <a:lnTo>
                    <a:pt x="941098" y="165353"/>
                  </a:lnTo>
                  <a:lnTo>
                    <a:pt x="890143" y="165353"/>
                  </a:lnTo>
                  <a:lnTo>
                    <a:pt x="857504" y="60198"/>
                  </a:lnTo>
                  <a:close/>
                </a:path>
                <a:path w="1176020" h="282575">
                  <a:moveTo>
                    <a:pt x="980186" y="60198"/>
                  </a:moveTo>
                  <a:lnTo>
                    <a:pt x="920496" y="60198"/>
                  </a:lnTo>
                  <a:lnTo>
                    <a:pt x="890143" y="165353"/>
                  </a:lnTo>
                  <a:lnTo>
                    <a:pt x="941098" y="165353"/>
                  </a:lnTo>
                  <a:lnTo>
                    <a:pt x="980186" y="60198"/>
                  </a:lnTo>
                  <a:close/>
                </a:path>
                <a:path w="1176020" h="282575">
                  <a:moveTo>
                    <a:pt x="744855" y="104394"/>
                  </a:moveTo>
                  <a:lnTo>
                    <a:pt x="684149" y="104394"/>
                  </a:lnTo>
                  <a:lnTo>
                    <a:pt x="684149" y="218186"/>
                  </a:lnTo>
                  <a:lnTo>
                    <a:pt x="744855" y="218186"/>
                  </a:lnTo>
                  <a:lnTo>
                    <a:pt x="744855" y="104394"/>
                  </a:lnTo>
                  <a:close/>
                </a:path>
                <a:path w="1176020" h="282575">
                  <a:moveTo>
                    <a:pt x="788797" y="60198"/>
                  </a:moveTo>
                  <a:lnTo>
                    <a:pt x="640334" y="60198"/>
                  </a:lnTo>
                  <a:lnTo>
                    <a:pt x="640334" y="104394"/>
                  </a:lnTo>
                  <a:lnTo>
                    <a:pt x="788797" y="104394"/>
                  </a:lnTo>
                  <a:lnTo>
                    <a:pt x="788797" y="60198"/>
                  </a:lnTo>
                  <a:close/>
                </a:path>
                <a:path w="1176020" h="282575">
                  <a:moveTo>
                    <a:pt x="619633" y="60198"/>
                  </a:moveTo>
                  <a:lnTo>
                    <a:pt x="452374" y="60198"/>
                  </a:lnTo>
                  <a:lnTo>
                    <a:pt x="452374" y="218186"/>
                  </a:lnTo>
                  <a:lnTo>
                    <a:pt x="512952" y="218186"/>
                  </a:lnTo>
                  <a:lnTo>
                    <a:pt x="512952" y="104394"/>
                  </a:lnTo>
                  <a:lnTo>
                    <a:pt x="619633" y="104394"/>
                  </a:lnTo>
                  <a:lnTo>
                    <a:pt x="619633" y="60198"/>
                  </a:lnTo>
                  <a:close/>
                </a:path>
                <a:path w="1176020" h="282575">
                  <a:moveTo>
                    <a:pt x="619633" y="104394"/>
                  </a:moveTo>
                  <a:lnTo>
                    <a:pt x="559054" y="104394"/>
                  </a:lnTo>
                  <a:lnTo>
                    <a:pt x="559054" y="218186"/>
                  </a:lnTo>
                  <a:lnTo>
                    <a:pt x="619633" y="218186"/>
                  </a:lnTo>
                  <a:lnTo>
                    <a:pt x="619633" y="104394"/>
                  </a:lnTo>
                  <a:close/>
                </a:path>
                <a:path w="1176020" h="282575">
                  <a:moveTo>
                    <a:pt x="67437" y="0"/>
                  </a:moveTo>
                  <a:lnTo>
                    <a:pt x="0" y="0"/>
                  </a:lnTo>
                  <a:lnTo>
                    <a:pt x="0" y="218186"/>
                  </a:lnTo>
                  <a:lnTo>
                    <a:pt x="67437" y="218186"/>
                  </a:lnTo>
                  <a:lnTo>
                    <a:pt x="67437" y="129921"/>
                  </a:lnTo>
                  <a:lnTo>
                    <a:pt x="208787" y="129921"/>
                  </a:lnTo>
                  <a:lnTo>
                    <a:pt x="208787" y="76326"/>
                  </a:lnTo>
                  <a:lnTo>
                    <a:pt x="67437" y="76326"/>
                  </a:lnTo>
                  <a:lnTo>
                    <a:pt x="67437" y="0"/>
                  </a:lnTo>
                  <a:close/>
                </a:path>
                <a:path w="1176020" h="282575">
                  <a:moveTo>
                    <a:pt x="208787" y="129921"/>
                  </a:moveTo>
                  <a:lnTo>
                    <a:pt x="141097" y="129921"/>
                  </a:lnTo>
                  <a:lnTo>
                    <a:pt x="141097" y="218186"/>
                  </a:lnTo>
                  <a:lnTo>
                    <a:pt x="208787" y="218186"/>
                  </a:lnTo>
                  <a:lnTo>
                    <a:pt x="208787" y="129921"/>
                  </a:lnTo>
                  <a:close/>
                </a:path>
                <a:path w="1176020" h="282575">
                  <a:moveTo>
                    <a:pt x="208787" y="0"/>
                  </a:moveTo>
                  <a:lnTo>
                    <a:pt x="141097" y="0"/>
                  </a:lnTo>
                  <a:lnTo>
                    <a:pt x="141097" y="76326"/>
                  </a:lnTo>
                  <a:lnTo>
                    <a:pt x="208787" y="76326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284853" y="811275"/>
              <a:ext cx="1176020" cy="282575"/>
            </a:xfrm>
            <a:custGeom>
              <a:avLst/>
              <a:gdLst/>
              <a:ahLst/>
              <a:cxnLst/>
              <a:rect l="l" t="t" r="r" b="b"/>
              <a:pathLst>
                <a:path w="1176020" h="282575">
                  <a:moveTo>
                    <a:pt x="334518" y="92456"/>
                  </a:moveTo>
                  <a:lnTo>
                    <a:pt x="304419" y="125222"/>
                  </a:lnTo>
                  <a:lnTo>
                    <a:pt x="364109" y="125222"/>
                  </a:lnTo>
                  <a:lnTo>
                    <a:pt x="342773" y="92456"/>
                  </a:lnTo>
                  <a:lnTo>
                    <a:pt x="334518" y="92456"/>
                  </a:lnTo>
                  <a:close/>
                </a:path>
                <a:path w="1176020" h="282575">
                  <a:moveTo>
                    <a:pt x="999109" y="60198"/>
                  </a:moveTo>
                  <a:lnTo>
                    <a:pt x="1059814" y="60198"/>
                  </a:lnTo>
                  <a:lnTo>
                    <a:pt x="1059814" y="114300"/>
                  </a:lnTo>
                  <a:lnTo>
                    <a:pt x="1114806" y="114300"/>
                  </a:lnTo>
                  <a:lnTo>
                    <a:pt x="1114806" y="60198"/>
                  </a:lnTo>
                  <a:lnTo>
                    <a:pt x="1175639" y="60198"/>
                  </a:lnTo>
                  <a:lnTo>
                    <a:pt x="1175639" y="218186"/>
                  </a:lnTo>
                  <a:lnTo>
                    <a:pt x="1114806" y="218186"/>
                  </a:lnTo>
                  <a:lnTo>
                    <a:pt x="1114806" y="158496"/>
                  </a:lnTo>
                  <a:lnTo>
                    <a:pt x="1059814" y="158496"/>
                  </a:lnTo>
                  <a:lnTo>
                    <a:pt x="1059814" y="218186"/>
                  </a:lnTo>
                  <a:lnTo>
                    <a:pt x="999109" y="218186"/>
                  </a:lnTo>
                  <a:lnTo>
                    <a:pt x="999109" y="60198"/>
                  </a:lnTo>
                  <a:close/>
                </a:path>
                <a:path w="1176020" h="282575">
                  <a:moveTo>
                    <a:pt x="793623" y="60198"/>
                  </a:moveTo>
                  <a:lnTo>
                    <a:pt x="857504" y="60198"/>
                  </a:lnTo>
                  <a:lnTo>
                    <a:pt x="890143" y="165353"/>
                  </a:lnTo>
                  <a:lnTo>
                    <a:pt x="920496" y="60198"/>
                  </a:lnTo>
                  <a:lnTo>
                    <a:pt x="980186" y="60198"/>
                  </a:lnTo>
                  <a:lnTo>
                    <a:pt x="917448" y="228981"/>
                  </a:lnTo>
                  <a:lnTo>
                    <a:pt x="895604" y="268097"/>
                  </a:lnTo>
                  <a:lnTo>
                    <a:pt x="847471" y="282321"/>
                  </a:lnTo>
                  <a:lnTo>
                    <a:pt x="840071" y="282104"/>
                  </a:lnTo>
                  <a:lnTo>
                    <a:pt x="830849" y="281447"/>
                  </a:lnTo>
                  <a:lnTo>
                    <a:pt x="819842" y="280338"/>
                  </a:lnTo>
                  <a:lnTo>
                    <a:pt x="807085" y="278764"/>
                  </a:lnTo>
                  <a:lnTo>
                    <a:pt x="802259" y="236474"/>
                  </a:lnTo>
                  <a:lnTo>
                    <a:pt x="809001" y="238307"/>
                  </a:lnTo>
                  <a:lnTo>
                    <a:pt x="816101" y="239617"/>
                  </a:lnTo>
                  <a:lnTo>
                    <a:pt x="823583" y="240403"/>
                  </a:lnTo>
                  <a:lnTo>
                    <a:pt x="831469" y="240664"/>
                  </a:lnTo>
                  <a:lnTo>
                    <a:pt x="838581" y="240664"/>
                  </a:lnTo>
                  <a:lnTo>
                    <a:pt x="844296" y="239013"/>
                  </a:lnTo>
                  <a:lnTo>
                    <a:pt x="848741" y="235712"/>
                  </a:lnTo>
                  <a:lnTo>
                    <a:pt x="853186" y="232537"/>
                  </a:lnTo>
                  <a:lnTo>
                    <a:pt x="856869" y="226695"/>
                  </a:lnTo>
                  <a:lnTo>
                    <a:pt x="859917" y="218186"/>
                  </a:lnTo>
                  <a:lnTo>
                    <a:pt x="793623" y="60198"/>
                  </a:lnTo>
                  <a:close/>
                </a:path>
                <a:path w="1176020" h="282575">
                  <a:moveTo>
                    <a:pt x="640334" y="60198"/>
                  </a:moveTo>
                  <a:lnTo>
                    <a:pt x="788797" y="60198"/>
                  </a:lnTo>
                  <a:lnTo>
                    <a:pt x="788797" y="104394"/>
                  </a:lnTo>
                  <a:lnTo>
                    <a:pt x="744855" y="104394"/>
                  </a:lnTo>
                  <a:lnTo>
                    <a:pt x="744855" y="218186"/>
                  </a:lnTo>
                  <a:lnTo>
                    <a:pt x="684149" y="218186"/>
                  </a:lnTo>
                  <a:lnTo>
                    <a:pt x="684149" y="104394"/>
                  </a:lnTo>
                  <a:lnTo>
                    <a:pt x="640334" y="104394"/>
                  </a:lnTo>
                  <a:lnTo>
                    <a:pt x="640334" y="60198"/>
                  </a:lnTo>
                  <a:close/>
                </a:path>
                <a:path w="1176020" h="282575">
                  <a:moveTo>
                    <a:pt x="452374" y="60198"/>
                  </a:moveTo>
                  <a:lnTo>
                    <a:pt x="619633" y="60198"/>
                  </a:lnTo>
                  <a:lnTo>
                    <a:pt x="619633" y="218186"/>
                  </a:lnTo>
                  <a:lnTo>
                    <a:pt x="559054" y="218186"/>
                  </a:lnTo>
                  <a:lnTo>
                    <a:pt x="559054" y="104394"/>
                  </a:lnTo>
                  <a:lnTo>
                    <a:pt x="512952" y="104394"/>
                  </a:lnTo>
                  <a:lnTo>
                    <a:pt x="512952" y="218186"/>
                  </a:lnTo>
                  <a:lnTo>
                    <a:pt x="452374" y="218186"/>
                  </a:lnTo>
                  <a:lnTo>
                    <a:pt x="452374" y="60198"/>
                  </a:lnTo>
                  <a:close/>
                </a:path>
                <a:path w="1176020" h="282575">
                  <a:moveTo>
                    <a:pt x="331977" y="56641"/>
                  </a:moveTo>
                  <a:lnTo>
                    <a:pt x="374804" y="62374"/>
                  </a:lnTo>
                  <a:lnTo>
                    <a:pt x="409700" y="87429"/>
                  </a:lnTo>
                  <a:lnTo>
                    <a:pt x="425061" y="132437"/>
                  </a:lnTo>
                  <a:lnTo>
                    <a:pt x="425704" y="147320"/>
                  </a:lnTo>
                  <a:lnTo>
                    <a:pt x="425704" y="154177"/>
                  </a:lnTo>
                  <a:lnTo>
                    <a:pt x="304292" y="154177"/>
                  </a:lnTo>
                  <a:lnTo>
                    <a:pt x="305308" y="163957"/>
                  </a:lnTo>
                  <a:lnTo>
                    <a:pt x="307975" y="171196"/>
                  </a:lnTo>
                  <a:lnTo>
                    <a:pt x="312166" y="175895"/>
                  </a:lnTo>
                  <a:lnTo>
                    <a:pt x="318008" y="182752"/>
                  </a:lnTo>
                  <a:lnTo>
                    <a:pt x="325627" y="186182"/>
                  </a:lnTo>
                  <a:lnTo>
                    <a:pt x="335025" y="186182"/>
                  </a:lnTo>
                  <a:lnTo>
                    <a:pt x="340995" y="186182"/>
                  </a:lnTo>
                  <a:lnTo>
                    <a:pt x="362585" y="171831"/>
                  </a:lnTo>
                  <a:lnTo>
                    <a:pt x="422275" y="177291"/>
                  </a:lnTo>
                  <a:lnTo>
                    <a:pt x="389255" y="211454"/>
                  </a:lnTo>
                  <a:lnTo>
                    <a:pt x="350785" y="221099"/>
                  </a:lnTo>
                  <a:lnTo>
                    <a:pt x="333756" y="221741"/>
                  </a:lnTo>
                  <a:lnTo>
                    <a:pt x="318875" y="221194"/>
                  </a:lnTo>
                  <a:lnTo>
                    <a:pt x="275707" y="207859"/>
                  </a:lnTo>
                  <a:lnTo>
                    <a:pt x="249340" y="174736"/>
                  </a:lnTo>
                  <a:lnTo>
                    <a:pt x="242697" y="139446"/>
                  </a:lnTo>
                  <a:lnTo>
                    <a:pt x="244173" y="121828"/>
                  </a:lnTo>
                  <a:lnTo>
                    <a:pt x="266319" y="79501"/>
                  </a:lnTo>
                  <a:lnTo>
                    <a:pt x="312164" y="58070"/>
                  </a:lnTo>
                  <a:lnTo>
                    <a:pt x="331977" y="56641"/>
                  </a:lnTo>
                  <a:close/>
                </a:path>
                <a:path w="1176020" h="282575">
                  <a:moveTo>
                    <a:pt x="0" y="0"/>
                  </a:moveTo>
                  <a:lnTo>
                    <a:pt x="67437" y="0"/>
                  </a:lnTo>
                  <a:lnTo>
                    <a:pt x="67437" y="76326"/>
                  </a:lnTo>
                  <a:lnTo>
                    <a:pt x="141097" y="76326"/>
                  </a:lnTo>
                  <a:lnTo>
                    <a:pt x="141097" y="0"/>
                  </a:lnTo>
                  <a:lnTo>
                    <a:pt x="208787" y="0"/>
                  </a:lnTo>
                  <a:lnTo>
                    <a:pt x="208787" y="218186"/>
                  </a:lnTo>
                  <a:lnTo>
                    <a:pt x="141097" y="218186"/>
                  </a:lnTo>
                  <a:lnTo>
                    <a:pt x="141097" y="129921"/>
                  </a:lnTo>
                  <a:lnTo>
                    <a:pt x="67437" y="129921"/>
                  </a:lnTo>
                  <a:lnTo>
                    <a:pt x="67437" y="218186"/>
                  </a:lnTo>
                  <a:lnTo>
                    <a:pt x="0" y="218186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5584952" y="921113"/>
            <a:ext cx="99060" cy="57785"/>
            <a:chOff x="5584952" y="921113"/>
            <a:chExt cx="99060" cy="57785"/>
          </a:xfrm>
        </p:grpSpPr>
        <p:sp>
          <p:nvSpPr>
            <p:cNvPr id="6" name="object 6" descr=""/>
            <p:cNvSpPr/>
            <p:nvPr/>
          </p:nvSpPr>
          <p:spPr>
            <a:xfrm>
              <a:off x="5590286" y="926447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4" h="46990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90286" y="926447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4" h="46990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9201" y="808990"/>
            <a:ext cx="2985515" cy="28994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4400" y="1226819"/>
            <a:ext cx="4462526" cy="21729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7796" y="1532255"/>
            <a:ext cx="4337558" cy="29273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4400" y="1898014"/>
            <a:ext cx="4445508" cy="29273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4400" y="2262632"/>
            <a:ext cx="3633469" cy="29781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54400" y="2628392"/>
            <a:ext cx="4951730" cy="27876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6559" y="2998977"/>
            <a:ext cx="4444873" cy="29298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45002" y="3421379"/>
            <a:ext cx="2759837" cy="176910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6316217" y="3359911"/>
            <a:ext cx="889000" cy="297815"/>
            <a:chOff x="6316217" y="3359911"/>
            <a:chExt cx="889000" cy="297815"/>
          </a:xfrm>
        </p:grpSpPr>
        <p:sp>
          <p:nvSpPr>
            <p:cNvPr id="17" name="object 17" descr=""/>
            <p:cNvSpPr/>
            <p:nvPr/>
          </p:nvSpPr>
          <p:spPr>
            <a:xfrm>
              <a:off x="6321551" y="3365245"/>
              <a:ext cx="878840" cy="287655"/>
            </a:xfrm>
            <a:custGeom>
              <a:avLst/>
              <a:gdLst/>
              <a:ahLst/>
              <a:cxnLst/>
              <a:rect l="l" t="t" r="r" b="b"/>
              <a:pathLst>
                <a:path w="878840" h="287654">
                  <a:moveTo>
                    <a:pt x="878331" y="162305"/>
                  </a:moveTo>
                  <a:lnTo>
                    <a:pt x="813562" y="162305"/>
                  </a:lnTo>
                  <a:lnTo>
                    <a:pt x="813562" y="223011"/>
                  </a:lnTo>
                  <a:lnTo>
                    <a:pt x="878331" y="223011"/>
                  </a:lnTo>
                  <a:lnTo>
                    <a:pt x="878331" y="162305"/>
                  </a:lnTo>
                  <a:close/>
                </a:path>
                <a:path w="878840" h="287654">
                  <a:moveTo>
                    <a:pt x="452881" y="65023"/>
                  </a:moveTo>
                  <a:lnTo>
                    <a:pt x="396240" y="65023"/>
                  </a:lnTo>
                  <a:lnTo>
                    <a:pt x="396240" y="283209"/>
                  </a:lnTo>
                  <a:lnTo>
                    <a:pt x="457326" y="283209"/>
                  </a:lnTo>
                  <a:lnTo>
                    <a:pt x="457326" y="207771"/>
                  </a:lnTo>
                  <a:lnTo>
                    <a:pt x="549182" y="207771"/>
                  </a:lnTo>
                  <a:lnTo>
                    <a:pt x="551306" y="205866"/>
                  </a:lnTo>
                  <a:lnTo>
                    <a:pt x="559567" y="194317"/>
                  </a:lnTo>
                  <a:lnTo>
                    <a:pt x="565091" y="181355"/>
                  </a:lnTo>
                  <a:lnTo>
                    <a:pt x="476757" y="181355"/>
                  </a:lnTo>
                  <a:lnTo>
                    <a:pt x="470307" y="178434"/>
                  </a:lnTo>
                  <a:lnTo>
                    <a:pt x="470137" y="178434"/>
                  </a:lnTo>
                  <a:lnTo>
                    <a:pt x="464820" y="172338"/>
                  </a:lnTo>
                  <a:lnTo>
                    <a:pt x="461339" y="167169"/>
                  </a:lnTo>
                  <a:lnTo>
                    <a:pt x="458931" y="160924"/>
                  </a:lnTo>
                  <a:lnTo>
                    <a:pt x="458882" y="160797"/>
                  </a:lnTo>
                  <a:lnTo>
                    <a:pt x="457426" y="153211"/>
                  </a:lnTo>
                  <a:lnTo>
                    <a:pt x="457015" y="145668"/>
                  </a:lnTo>
                  <a:lnTo>
                    <a:pt x="457010" y="143128"/>
                  </a:lnTo>
                  <a:lnTo>
                    <a:pt x="457424" y="134919"/>
                  </a:lnTo>
                  <a:lnTo>
                    <a:pt x="476250" y="105917"/>
                  </a:lnTo>
                  <a:lnTo>
                    <a:pt x="563241" y="105917"/>
                  </a:lnTo>
                  <a:lnTo>
                    <a:pt x="560425" y="98538"/>
                  </a:lnTo>
                  <a:lnTo>
                    <a:pt x="554411" y="88391"/>
                  </a:lnTo>
                  <a:lnTo>
                    <a:pt x="452881" y="88391"/>
                  </a:lnTo>
                  <a:lnTo>
                    <a:pt x="452881" y="65023"/>
                  </a:lnTo>
                  <a:close/>
                </a:path>
                <a:path w="878840" h="287654">
                  <a:moveTo>
                    <a:pt x="549182" y="207771"/>
                  </a:moveTo>
                  <a:lnTo>
                    <a:pt x="457326" y="207771"/>
                  </a:lnTo>
                  <a:lnTo>
                    <a:pt x="463423" y="213994"/>
                  </a:lnTo>
                  <a:lnTo>
                    <a:pt x="503554" y="226567"/>
                  </a:lnTo>
                  <a:lnTo>
                    <a:pt x="517320" y="225280"/>
                  </a:lnTo>
                  <a:lnTo>
                    <a:pt x="529859" y="221408"/>
                  </a:lnTo>
                  <a:lnTo>
                    <a:pt x="541184" y="214941"/>
                  </a:lnTo>
                  <a:lnTo>
                    <a:pt x="549182" y="207771"/>
                  </a:lnTo>
                  <a:close/>
                </a:path>
                <a:path w="878840" h="287654">
                  <a:moveTo>
                    <a:pt x="563241" y="105917"/>
                  </a:moveTo>
                  <a:lnTo>
                    <a:pt x="491108" y="105917"/>
                  </a:lnTo>
                  <a:lnTo>
                    <a:pt x="497204" y="108965"/>
                  </a:lnTo>
                  <a:lnTo>
                    <a:pt x="502157" y="114934"/>
                  </a:lnTo>
                  <a:lnTo>
                    <a:pt x="505418" y="120054"/>
                  </a:lnTo>
                  <a:lnTo>
                    <a:pt x="507761" y="126460"/>
                  </a:lnTo>
                  <a:lnTo>
                    <a:pt x="509176" y="134151"/>
                  </a:lnTo>
                  <a:lnTo>
                    <a:pt x="509650" y="143128"/>
                  </a:lnTo>
                  <a:lnTo>
                    <a:pt x="509198" y="152771"/>
                  </a:lnTo>
                  <a:lnTo>
                    <a:pt x="507862" y="160797"/>
                  </a:lnTo>
                  <a:lnTo>
                    <a:pt x="507841" y="160924"/>
                  </a:lnTo>
                  <a:lnTo>
                    <a:pt x="505579" y="167578"/>
                  </a:lnTo>
                  <a:lnTo>
                    <a:pt x="502412" y="172719"/>
                  </a:lnTo>
                  <a:lnTo>
                    <a:pt x="497713" y="178434"/>
                  </a:lnTo>
                  <a:lnTo>
                    <a:pt x="491744" y="181355"/>
                  </a:lnTo>
                  <a:lnTo>
                    <a:pt x="565091" y="181355"/>
                  </a:lnTo>
                  <a:lnTo>
                    <a:pt x="565483" y="180435"/>
                  </a:lnTo>
                  <a:lnTo>
                    <a:pt x="569041" y="164218"/>
                  </a:lnTo>
                  <a:lnTo>
                    <a:pt x="570229" y="145668"/>
                  </a:lnTo>
                  <a:lnTo>
                    <a:pt x="569136" y="128498"/>
                  </a:lnTo>
                  <a:lnTo>
                    <a:pt x="565864" y="112791"/>
                  </a:lnTo>
                  <a:lnTo>
                    <a:pt x="563241" y="105917"/>
                  </a:lnTo>
                  <a:close/>
                </a:path>
                <a:path w="878840" h="287654">
                  <a:moveTo>
                    <a:pt x="503808" y="61467"/>
                  </a:moveTo>
                  <a:lnTo>
                    <a:pt x="464153" y="75993"/>
                  </a:lnTo>
                  <a:lnTo>
                    <a:pt x="452881" y="88391"/>
                  </a:lnTo>
                  <a:lnTo>
                    <a:pt x="554411" y="88391"/>
                  </a:lnTo>
                  <a:lnTo>
                    <a:pt x="518737" y="62972"/>
                  </a:lnTo>
                  <a:lnTo>
                    <a:pt x="503808" y="61467"/>
                  </a:lnTo>
                  <a:close/>
                </a:path>
                <a:path w="878840" h="287654">
                  <a:moveTo>
                    <a:pt x="169672" y="0"/>
                  </a:moveTo>
                  <a:lnTo>
                    <a:pt x="121538" y="0"/>
                  </a:lnTo>
                  <a:lnTo>
                    <a:pt x="118919" y="2403"/>
                  </a:lnTo>
                  <a:lnTo>
                    <a:pt x="113537" y="4270"/>
                  </a:lnTo>
                  <a:lnTo>
                    <a:pt x="105394" y="5589"/>
                  </a:lnTo>
                  <a:lnTo>
                    <a:pt x="94487" y="6349"/>
                  </a:lnTo>
                  <a:lnTo>
                    <a:pt x="76200" y="6984"/>
                  </a:lnTo>
                  <a:lnTo>
                    <a:pt x="58814" y="9459"/>
                  </a:lnTo>
                  <a:lnTo>
                    <a:pt x="19685" y="39623"/>
                  </a:lnTo>
                  <a:lnTo>
                    <a:pt x="4889" y="76120"/>
                  </a:lnTo>
                  <a:lnTo>
                    <a:pt x="159" y="119243"/>
                  </a:lnTo>
                  <a:lnTo>
                    <a:pt x="94" y="120538"/>
                  </a:lnTo>
                  <a:lnTo>
                    <a:pt x="5699" y="170084"/>
                  </a:lnTo>
                  <a:lnTo>
                    <a:pt x="35737" y="213105"/>
                  </a:lnTo>
                  <a:lnTo>
                    <a:pt x="69317" y="225297"/>
                  </a:lnTo>
                  <a:lnTo>
                    <a:pt x="69507" y="225297"/>
                  </a:lnTo>
                  <a:lnTo>
                    <a:pt x="90170" y="226821"/>
                  </a:lnTo>
                  <a:lnTo>
                    <a:pt x="129524" y="220725"/>
                  </a:lnTo>
                  <a:lnTo>
                    <a:pt x="168209" y="189603"/>
                  </a:lnTo>
                  <a:lnTo>
                    <a:pt x="170414" y="185292"/>
                  </a:lnTo>
                  <a:lnTo>
                    <a:pt x="80772" y="185292"/>
                  </a:lnTo>
                  <a:lnTo>
                    <a:pt x="73278" y="181609"/>
                  </a:lnTo>
                  <a:lnTo>
                    <a:pt x="60578" y="144398"/>
                  </a:lnTo>
                  <a:lnTo>
                    <a:pt x="61057" y="135588"/>
                  </a:lnTo>
                  <a:lnTo>
                    <a:pt x="83988" y="103477"/>
                  </a:lnTo>
                  <a:lnTo>
                    <a:pt x="91059" y="102742"/>
                  </a:lnTo>
                  <a:lnTo>
                    <a:pt x="171002" y="102742"/>
                  </a:lnTo>
                  <a:lnTo>
                    <a:pt x="168155" y="97287"/>
                  </a:lnTo>
                  <a:lnTo>
                    <a:pt x="157987" y="84835"/>
                  </a:lnTo>
                  <a:lnTo>
                    <a:pt x="145034" y="74594"/>
                  </a:lnTo>
                  <a:lnTo>
                    <a:pt x="134338" y="69595"/>
                  </a:lnTo>
                  <a:lnTo>
                    <a:pt x="60198" y="69595"/>
                  </a:lnTo>
                  <a:lnTo>
                    <a:pt x="63119" y="60959"/>
                  </a:lnTo>
                  <a:lnTo>
                    <a:pt x="105884" y="45916"/>
                  </a:lnTo>
                  <a:lnTo>
                    <a:pt x="121031" y="45084"/>
                  </a:lnTo>
                  <a:lnTo>
                    <a:pt x="142293" y="41558"/>
                  </a:lnTo>
                  <a:lnTo>
                    <a:pt x="157495" y="32877"/>
                  </a:lnTo>
                  <a:lnTo>
                    <a:pt x="166625" y="19028"/>
                  </a:lnTo>
                  <a:lnTo>
                    <a:pt x="169672" y="0"/>
                  </a:lnTo>
                  <a:close/>
                </a:path>
                <a:path w="878840" h="287654">
                  <a:moveTo>
                    <a:pt x="171002" y="102742"/>
                  </a:moveTo>
                  <a:lnTo>
                    <a:pt x="100075" y="102742"/>
                  </a:lnTo>
                  <a:lnTo>
                    <a:pt x="107314" y="106298"/>
                  </a:lnTo>
                  <a:lnTo>
                    <a:pt x="112649" y="113410"/>
                  </a:lnTo>
                  <a:lnTo>
                    <a:pt x="116149" y="119243"/>
                  </a:lnTo>
                  <a:lnTo>
                    <a:pt x="118649" y="126253"/>
                  </a:lnTo>
                  <a:lnTo>
                    <a:pt x="120149" y="134431"/>
                  </a:lnTo>
                  <a:lnTo>
                    <a:pt x="120629" y="143382"/>
                  </a:lnTo>
                  <a:lnTo>
                    <a:pt x="120617" y="144398"/>
                  </a:lnTo>
                  <a:lnTo>
                    <a:pt x="107696" y="181609"/>
                  </a:lnTo>
                  <a:lnTo>
                    <a:pt x="100202" y="185292"/>
                  </a:lnTo>
                  <a:lnTo>
                    <a:pt x="170414" y="185292"/>
                  </a:lnTo>
                  <a:lnTo>
                    <a:pt x="175434" y="175482"/>
                  </a:lnTo>
                  <a:lnTo>
                    <a:pt x="179778" y="160075"/>
                  </a:lnTo>
                  <a:lnTo>
                    <a:pt x="181140" y="144398"/>
                  </a:lnTo>
                  <a:lnTo>
                    <a:pt x="181228" y="143382"/>
                  </a:lnTo>
                  <a:lnTo>
                    <a:pt x="179868" y="127634"/>
                  </a:lnTo>
                  <a:lnTo>
                    <a:pt x="179776" y="126573"/>
                  </a:lnTo>
                  <a:lnTo>
                    <a:pt x="175418" y="111204"/>
                  </a:lnTo>
                  <a:lnTo>
                    <a:pt x="171002" y="102742"/>
                  </a:lnTo>
                  <a:close/>
                </a:path>
                <a:path w="878840" h="287654">
                  <a:moveTo>
                    <a:pt x="90170" y="61467"/>
                  </a:moveTo>
                  <a:lnTo>
                    <a:pt x="81147" y="61970"/>
                  </a:lnTo>
                  <a:lnTo>
                    <a:pt x="73136" y="63484"/>
                  </a:lnTo>
                  <a:lnTo>
                    <a:pt x="66149" y="66022"/>
                  </a:lnTo>
                  <a:lnTo>
                    <a:pt x="60198" y="69595"/>
                  </a:lnTo>
                  <a:lnTo>
                    <a:pt x="134338" y="69595"/>
                  </a:lnTo>
                  <a:lnTo>
                    <a:pt x="129412" y="67294"/>
                  </a:lnTo>
                  <a:lnTo>
                    <a:pt x="111125" y="62922"/>
                  </a:lnTo>
                  <a:lnTo>
                    <a:pt x="90170" y="61467"/>
                  </a:lnTo>
                  <a:close/>
                </a:path>
                <a:path w="878840" h="287654">
                  <a:moveTo>
                    <a:pt x="657987" y="65023"/>
                  </a:moveTo>
                  <a:lnTo>
                    <a:pt x="600709" y="65023"/>
                  </a:lnTo>
                  <a:lnTo>
                    <a:pt x="600709" y="223011"/>
                  </a:lnTo>
                  <a:lnTo>
                    <a:pt x="658368" y="223011"/>
                  </a:lnTo>
                  <a:lnTo>
                    <a:pt x="717803" y="145287"/>
                  </a:lnTo>
                  <a:lnTo>
                    <a:pt x="775080" y="145287"/>
                  </a:lnTo>
                  <a:lnTo>
                    <a:pt x="775080" y="143763"/>
                  </a:lnTo>
                  <a:lnTo>
                    <a:pt x="657987" y="143763"/>
                  </a:lnTo>
                  <a:lnTo>
                    <a:pt x="657987" y="65023"/>
                  </a:lnTo>
                  <a:close/>
                </a:path>
                <a:path w="878840" h="287654">
                  <a:moveTo>
                    <a:pt x="775080" y="145287"/>
                  </a:moveTo>
                  <a:lnTo>
                    <a:pt x="717803" y="145287"/>
                  </a:lnTo>
                  <a:lnTo>
                    <a:pt x="717803" y="223011"/>
                  </a:lnTo>
                  <a:lnTo>
                    <a:pt x="775080" y="223011"/>
                  </a:lnTo>
                  <a:lnTo>
                    <a:pt x="775080" y="145287"/>
                  </a:lnTo>
                  <a:close/>
                </a:path>
                <a:path w="878840" h="287654">
                  <a:moveTo>
                    <a:pt x="775080" y="65023"/>
                  </a:moveTo>
                  <a:lnTo>
                    <a:pt x="718057" y="65023"/>
                  </a:lnTo>
                  <a:lnTo>
                    <a:pt x="657987" y="143763"/>
                  </a:lnTo>
                  <a:lnTo>
                    <a:pt x="775080" y="143763"/>
                  </a:lnTo>
                  <a:lnTo>
                    <a:pt x="775080" y="65023"/>
                  </a:lnTo>
                  <a:close/>
                </a:path>
                <a:path w="878840" h="287654">
                  <a:moveTo>
                    <a:pt x="201168" y="241299"/>
                  </a:moveTo>
                  <a:lnTo>
                    <a:pt x="205488" y="279163"/>
                  </a:lnTo>
                  <a:lnTo>
                    <a:pt x="246379" y="287146"/>
                  </a:lnTo>
                  <a:lnTo>
                    <a:pt x="261356" y="286273"/>
                  </a:lnTo>
                  <a:lnTo>
                    <a:pt x="300033" y="266686"/>
                  </a:lnTo>
                  <a:lnTo>
                    <a:pt x="311636" y="245490"/>
                  </a:lnTo>
                  <a:lnTo>
                    <a:pt x="230377" y="245490"/>
                  </a:lnTo>
                  <a:lnTo>
                    <a:pt x="222492" y="245229"/>
                  </a:lnTo>
                  <a:lnTo>
                    <a:pt x="215010" y="244443"/>
                  </a:lnTo>
                  <a:lnTo>
                    <a:pt x="207910" y="243133"/>
                  </a:lnTo>
                  <a:lnTo>
                    <a:pt x="201168" y="241299"/>
                  </a:lnTo>
                  <a:close/>
                </a:path>
                <a:path w="878840" h="287654">
                  <a:moveTo>
                    <a:pt x="256413" y="65023"/>
                  </a:moveTo>
                  <a:lnTo>
                    <a:pt x="192531" y="65023"/>
                  </a:lnTo>
                  <a:lnTo>
                    <a:pt x="258825" y="223011"/>
                  </a:lnTo>
                  <a:lnTo>
                    <a:pt x="255777" y="231520"/>
                  </a:lnTo>
                  <a:lnTo>
                    <a:pt x="252095" y="237362"/>
                  </a:lnTo>
                  <a:lnTo>
                    <a:pt x="247650" y="240537"/>
                  </a:lnTo>
                  <a:lnTo>
                    <a:pt x="243204" y="243839"/>
                  </a:lnTo>
                  <a:lnTo>
                    <a:pt x="237490" y="245490"/>
                  </a:lnTo>
                  <a:lnTo>
                    <a:pt x="311636" y="245490"/>
                  </a:lnTo>
                  <a:lnTo>
                    <a:pt x="316356" y="233806"/>
                  </a:lnTo>
                  <a:lnTo>
                    <a:pt x="340007" y="170179"/>
                  </a:lnTo>
                  <a:lnTo>
                    <a:pt x="289051" y="170179"/>
                  </a:lnTo>
                  <a:lnTo>
                    <a:pt x="256413" y="65023"/>
                  </a:lnTo>
                  <a:close/>
                </a:path>
                <a:path w="878840" h="287654">
                  <a:moveTo>
                    <a:pt x="379095" y="65023"/>
                  </a:moveTo>
                  <a:lnTo>
                    <a:pt x="319404" y="65023"/>
                  </a:lnTo>
                  <a:lnTo>
                    <a:pt x="289051" y="170179"/>
                  </a:lnTo>
                  <a:lnTo>
                    <a:pt x="340007" y="170179"/>
                  </a:lnTo>
                  <a:lnTo>
                    <a:pt x="379095" y="65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382130" y="3467988"/>
              <a:ext cx="817880" cy="120650"/>
            </a:xfrm>
            <a:custGeom>
              <a:avLst/>
              <a:gdLst/>
              <a:ahLst/>
              <a:cxnLst/>
              <a:rect l="l" t="t" r="r" b="b"/>
              <a:pathLst>
                <a:path w="817879" h="120650">
                  <a:moveTo>
                    <a:pt x="752983" y="59562"/>
                  </a:moveTo>
                  <a:lnTo>
                    <a:pt x="817752" y="59562"/>
                  </a:lnTo>
                  <a:lnTo>
                    <a:pt x="817752" y="120268"/>
                  </a:lnTo>
                  <a:lnTo>
                    <a:pt x="752983" y="120268"/>
                  </a:lnTo>
                  <a:lnTo>
                    <a:pt x="752983" y="59562"/>
                  </a:lnTo>
                  <a:close/>
                </a:path>
                <a:path w="817879" h="120650">
                  <a:moveTo>
                    <a:pt x="423418" y="3175"/>
                  </a:moveTo>
                  <a:lnTo>
                    <a:pt x="415671" y="3175"/>
                  </a:lnTo>
                  <a:lnTo>
                    <a:pt x="409194" y="6223"/>
                  </a:lnTo>
                  <a:lnTo>
                    <a:pt x="396367" y="41656"/>
                  </a:lnTo>
                  <a:lnTo>
                    <a:pt x="396847" y="50468"/>
                  </a:lnTo>
                  <a:lnTo>
                    <a:pt x="416178" y="78612"/>
                  </a:lnTo>
                  <a:lnTo>
                    <a:pt x="424179" y="78612"/>
                  </a:lnTo>
                  <a:lnTo>
                    <a:pt x="431165" y="78612"/>
                  </a:lnTo>
                  <a:lnTo>
                    <a:pt x="449072" y="40386"/>
                  </a:lnTo>
                  <a:lnTo>
                    <a:pt x="448597" y="31408"/>
                  </a:lnTo>
                  <a:lnTo>
                    <a:pt x="430529" y="3175"/>
                  </a:lnTo>
                  <a:lnTo>
                    <a:pt x="423418" y="3175"/>
                  </a:lnTo>
                  <a:close/>
                </a:path>
                <a:path w="817879" h="120650">
                  <a:moveTo>
                    <a:pt x="30480" y="0"/>
                  </a:moveTo>
                  <a:lnTo>
                    <a:pt x="478" y="32845"/>
                  </a:lnTo>
                  <a:lnTo>
                    <a:pt x="0" y="41656"/>
                  </a:lnTo>
                  <a:lnTo>
                    <a:pt x="476" y="50750"/>
                  </a:lnTo>
                  <a:lnTo>
                    <a:pt x="20193" y="82550"/>
                  </a:lnTo>
                  <a:lnTo>
                    <a:pt x="29845" y="82550"/>
                  </a:lnTo>
                  <a:lnTo>
                    <a:pt x="39624" y="82550"/>
                  </a:lnTo>
                  <a:lnTo>
                    <a:pt x="60071" y="41021"/>
                  </a:lnTo>
                  <a:lnTo>
                    <a:pt x="59570" y="31688"/>
                  </a:lnTo>
                  <a:lnTo>
                    <a:pt x="39497" y="0"/>
                  </a:lnTo>
                  <a:lnTo>
                    <a:pt x="3048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6927" y="3424935"/>
              <a:ext cx="185038" cy="16865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321551" y="3365245"/>
              <a:ext cx="570230" cy="287655"/>
            </a:xfrm>
            <a:custGeom>
              <a:avLst/>
              <a:gdLst/>
              <a:ahLst/>
              <a:cxnLst/>
              <a:rect l="l" t="t" r="r" b="b"/>
              <a:pathLst>
                <a:path w="570229" h="287654">
                  <a:moveTo>
                    <a:pt x="192531" y="65023"/>
                  </a:moveTo>
                  <a:lnTo>
                    <a:pt x="256413" y="65023"/>
                  </a:lnTo>
                  <a:lnTo>
                    <a:pt x="289051" y="170179"/>
                  </a:lnTo>
                  <a:lnTo>
                    <a:pt x="319404" y="65023"/>
                  </a:lnTo>
                  <a:lnTo>
                    <a:pt x="379095" y="65023"/>
                  </a:lnTo>
                  <a:lnTo>
                    <a:pt x="316356" y="233806"/>
                  </a:lnTo>
                  <a:lnTo>
                    <a:pt x="294513" y="272922"/>
                  </a:lnTo>
                  <a:lnTo>
                    <a:pt x="246379" y="287146"/>
                  </a:lnTo>
                  <a:lnTo>
                    <a:pt x="238926" y="286930"/>
                  </a:lnTo>
                  <a:lnTo>
                    <a:pt x="229711" y="286273"/>
                  </a:lnTo>
                  <a:lnTo>
                    <a:pt x="218733" y="285164"/>
                  </a:lnTo>
                  <a:lnTo>
                    <a:pt x="205994" y="283590"/>
                  </a:lnTo>
                  <a:lnTo>
                    <a:pt x="201168" y="241299"/>
                  </a:lnTo>
                  <a:lnTo>
                    <a:pt x="207910" y="243133"/>
                  </a:lnTo>
                  <a:lnTo>
                    <a:pt x="215010" y="244443"/>
                  </a:lnTo>
                  <a:lnTo>
                    <a:pt x="222492" y="245229"/>
                  </a:lnTo>
                  <a:lnTo>
                    <a:pt x="230377" y="245490"/>
                  </a:lnTo>
                  <a:lnTo>
                    <a:pt x="237490" y="245490"/>
                  </a:lnTo>
                  <a:lnTo>
                    <a:pt x="243204" y="243839"/>
                  </a:lnTo>
                  <a:lnTo>
                    <a:pt x="247650" y="240537"/>
                  </a:lnTo>
                  <a:lnTo>
                    <a:pt x="252095" y="237362"/>
                  </a:lnTo>
                  <a:lnTo>
                    <a:pt x="255777" y="231520"/>
                  </a:lnTo>
                  <a:lnTo>
                    <a:pt x="258825" y="223011"/>
                  </a:lnTo>
                  <a:lnTo>
                    <a:pt x="192531" y="65023"/>
                  </a:lnTo>
                  <a:close/>
                </a:path>
                <a:path w="570229" h="287654">
                  <a:moveTo>
                    <a:pt x="503808" y="61467"/>
                  </a:moveTo>
                  <a:lnTo>
                    <a:pt x="543260" y="75076"/>
                  </a:lnTo>
                  <a:lnTo>
                    <a:pt x="565864" y="112791"/>
                  </a:lnTo>
                  <a:lnTo>
                    <a:pt x="570229" y="145668"/>
                  </a:lnTo>
                  <a:lnTo>
                    <a:pt x="569041" y="164218"/>
                  </a:lnTo>
                  <a:lnTo>
                    <a:pt x="551306" y="205866"/>
                  </a:lnTo>
                  <a:lnTo>
                    <a:pt x="517320" y="225280"/>
                  </a:lnTo>
                  <a:lnTo>
                    <a:pt x="503554" y="226567"/>
                  </a:lnTo>
                  <a:lnTo>
                    <a:pt x="496673" y="226280"/>
                  </a:lnTo>
                  <a:lnTo>
                    <a:pt x="457326" y="207771"/>
                  </a:lnTo>
                  <a:lnTo>
                    <a:pt x="457326" y="283209"/>
                  </a:lnTo>
                  <a:lnTo>
                    <a:pt x="396240" y="283209"/>
                  </a:lnTo>
                  <a:lnTo>
                    <a:pt x="396240" y="65023"/>
                  </a:lnTo>
                  <a:lnTo>
                    <a:pt x="452881" y="65023"/>
                  </a:lnTo>
                  <a:lnTo>
                    <a:pt x="452881" y="88391"/>
                  </a:lnTo>
                  <a:lnTo>
                    <a:pt x="458648" y="81579"/>
                  </a:lnTo>
                  <a:lnTo>
                    <a:pt x="495974" y="61898"/>
                  </a:lnTo>
                  <a:lnTo>
                    <a:pt x="503808" y="61467"/>
                  </a:lnTo>
                  <a:close/>
                </a:path>
                <a:path w="570229" h="287654">
                  <a:moveTo>
                    <a:pt x="121538" y="0"/>
                  </a:moveTo>
                  <a:lnTo>
                    <a:pt x="169672" y="0"/>
                  </a:lnTo>
                  <a:lnTo>
                    <a:pt x="166625" y="19028"/>
                  </a:lnTo>
                  <a:lnTo>
                    <a:pt x="157495" y="32877"/>
                  </a:lnTo>
                  <a:lnTo>
                    <a:pt x="142293" y="41558"/>
                  </a:lnTo>
                  <a:lnTo>
                    <a:pt x="121031" y="45084"/>
                  </a:lnTo>
                  <a:lnTo>
                    <a:pt x="105884" y="45916"/>
                  </a:lnTo>
                  <a:lnTo>
                    <a:pt x="93392" y="47259"/>
                  </a:lnTo>
                  <a:lnTo>
                    <a:pt x="60198" y="69595"/>
                  </a:lnTo>
                  <a:lnTo>
                    <a:pt x="66149" y="66022"/>
                  </a:lnTo>
                  <a:lnTo>
                    <a:pt x="73136" y="63484"/>
                  </a:lnTo>
                  <a:lnTo>
                    <a:pt x="129412" y="67294"/>
                  </a:lnTo>
                  <a:lnTo>
                    <a:pt x="168155" y="97287"/>
                  </a:lnTo>
                  <a:lnTo>
                    <a:pt x="181228" y="143382"/>
                  </a:lnTo>
                  <a:lnTo>
                    <a:pt x="179778" y="160075"/>
                  </a:lnTo>
                  <a:lnTo>
                    <a:pt x="158114" y="202437"/>
                  </a:lnTo>
                  <a:lnTo>
                    <a:pt x="111198" y="225297"/>
                  </a:lnTo>
                  <a:lnTo>
                    <a:pt x="90170" y="226821"/>
                  </a:lnTo>
                  <a:lnTo>
                    <a:pt x="69238" y="225278"/>
                  </a:lnTo>
                  <a:lnTo>
                    <a:pt x="22733" y="202310"/>
                  </a:lnTo>
                  <a:lnTo>
                    <a:pt x="1426" y="148197"/>
                  </a:lnTo>
                  <a:lnTo>
                    <a:pt x="0" y="122427"/>
                  </a:lnTo>
                  <a:lnTo>
                    <a:pt x="1218" y="98042"/>
                  </a:lnTo>
                  <a:lnTo>
                    <a:pt x="11037" y="56651"/>
                  </a:lnTo>
                  <a:lnTo>
                    <a:pt x="43608" y="15732"/>
                  </a:lnTo>
                  <a:lnTo>
                    <a:pt x="94487" y="6349"/>
                  </a:lnTo>
                  <a:lnTo>
                    <a:pt x="105394" y="5589"/>
                  </a:lnTo>
                  <a:lnTo>
                    <a:pt x="113537" y="4270"/>
                  </a:lnTo>
                  <a:lnTo>
                    <a:pt x="118919" y="2403"/>
                  </a:lnTo>
                  <a:lnTo>
                    <a:pt x="121538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79519" y="3730497"/>
            <a:ext cx="1453515" cy="23240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51016" y="3787140"/>
            <a:ext cx="2959989" cy="23240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5002" y="4091432"/>
            <a:ext cx="2030476" cy="293878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486155" y="1057655"/>
            <a:ext cx="2301240" cy="4657725"/>
            <a:chOff x="486155" y="1057655"/>
            <a:chExt cx="2301240" cy="4657725"/>
          </a:xfrm>
        </p:grpSpPr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2950463"/>
              <a:ext cx="2301113" cy="276453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1227" y="3145535"/>
              <a:ext cx="1731264" cy="244754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495" y="1057655"/>
              <a:ext cx="2232660" cy="2231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91483" y="805941"/>
            <a:ext cx="1202055" cy="293370"/>
            <a:chOff x="3991483" y="805941"/>
            <a:chExt cx="1202055" cy="293370"/>
          </a:xfrm>
        </p:grpSpPr>
        <p:sp>
          <p:nvSpPr>
            <p:cNvPr id="3" name="object 3" descr=""/>
            <p:cNvSpPr/>
            <p:nvPr/>
          </p:nvSpPr>
          <p:spPr>
            <a:xfrm>
              <a:off x="3996817" y="811275"/>
              <a:ext cx="1191260" cy="282575"/>
            </a:xfrm>
            <a:custGeom>
              <a:avLst/>
              <a:gdLst/>
              <a:ahLst/>
              <a:cxnLst/>
              <a:rect l="l" t="t" r="r" b="b"/>
              <a:pathLst>
                <a:path w="1191260" h="282575">
                  <a:moveTo>
                    <a:pt x="892429" y="56641"/>
                  </a:moveTo>
                  <a:lnTo>
                    <a:pt x="839779" y="69768"/>
                  </a:lnTo>
                  <a:lnTo>
                    <a:pt x="808228" y="106648"/>
                  </a:lnTo>
                  <a:lnTo>
                    <a:pt x="802210" y="138684"/>
                  </a:lnTo>
                  <a:lnTo>
                    <a:pt x="802132" y="139573"/>
                  </a:lnTo>
                  <a:lnTo>
                    <a:pt x="818312" y="189507"/>
                  </a:lnTo>
                  <a:lnTo>
                    <a:pt x="858091" y="216947"/>
                  </a:lnTo>
                  <a:lnTo>
                    <a:pt x="892556" y="221741"/>
                  </a:lnTo>
                  <a:lnTo>
                    <a:pt x="912747" y="220289"/>
                  </a:lnTo>
                  <a:lnTo>
                    <a:pt x="959485" y="198500"/>
                  </a:lnTo>
                  <a:lnTo>
                    <a:pt x="972835" y="180848"/>
                  </a:lnTo>
                  <a:lnTo>
                    <a:pt x="884301" y="180848"/>
                  </a:lnTo>
                  <a:lnTo>
                    <a:pt x="877062" y="177546"/>
                  </a:lnTo>
                  <a:lnTo>
                    <a:pt x="871347" y="170687"/>
                  </a:lnTo>
                  <a:lnTo>
                    <a:pt x="867606" y="164949"/>
                  </a:lnTo>
                  <a:lnTo>
                    <a:pt x="865041" y="158075"/>
                  </a:lnTo>
                  <a:lnTo>
                    <a:pt x="864973" y="157892"/>
                  </a:lnTo>
                  <a:lnTo>
                    <a:pt x="863363" y="149328"/>
                  </a:lnTo>
                  <a:lnTo>
                    <a:pt x="862844" y="139573"/>
                  </a:lnTo>
                  <a:lnTo>
                    <a:pt x="863365" y="129710"/>
                  </a:lnTo>
                  <a:lnTo>
                    <a:pt x="884555" y="98298"/>
                  </a:lnTo>
                  <a:lnTo>
                    <a:pt x="973832" y="98298"/>
                  </a:lnTo>
                  <a:lnTo>
                    <a:pt x="972685" y="95839"/>
                  </a:lnTo>
                  <a:lnTo>
                    <a:pt x="964184" y="84074"/>
                  </a:lnTo>
                  <a:lnTo>
                    <a:pt x="950614" y="72072"/>
                  </a:lnTo>
                  <a:lnTo>
                    <a:pt x="934116" y="63500"/>
                  </a:lnTo>
                  <a:lnTo>
                    <a:pt x="914713" y="58356"/>
                  </a:lnTo>
                  <a:lnTo>
                    <a:pt x="892429" y="56641"/>
                  </a:lnTo>
                  <a:close/>
                </a:path>
                <a:path w="1191260" h="282575">
                  <a:moveTo>
                    <a:pt x="973832" y="98298"/>
                  </a:moveTo>
                  <a:lnTo>
                    <a:pt x="901700" y="98298"/>
                  </a:lnTo>
                  <a:lnTo>
                    <a:pt x="908685" y="101600"/>
                  </a:lnTo>
                  <a:lnTo>
                    <a:pt x="914356" y="108458"/>
                  </a:lnTo>
                  <a:lnTo>
                    <a:pt x="918013" y="114024"/>
                  </a:lnTo>
                  <a:lnTo>
                    <a:pt x="920670" y="121015"/>
                  </a:lnTo>
                  <a:lnTo>
                    <a:pt x="922256" y="129315"/>
                  </a:lnTo>
                  <a:lnTo>
                    <a:pt x="922768" y="138684"/>
                  </a:lnTo>
                  <a:lnTo>
                    <a:pt x="922749" y="139573"/>
                  </a:lnTo>
                  <a:lnTo>
                    <a:pt x="908812" y="177546"/>
                  </a:lnTo>
                  <a:lnTo>
                    <a:pt x="901573" y="180848"/>
                  </a:lnTo>
                  <a:lnTo>
                    <a:pt x="972835" y="180848"/>
                  </a:lnTo>
                  <a:lnTo>
                    <a:pt x="977598" y="171926"/>
                  </a:lnTo>
                  <a:lnTo>
                    <a:pt x="982112" y="156138"/>
                  </a:lnTo>
                  <a:lnTo>
                    <a:pt x="983538" y="139573"/>
                  </a:lnTo>
                  <a:lnTo>
                    <a:pt x="983615" y="138684"/>
                  </a:lnTo>
                  <a:lnTo>
                    <a:pt x="982400" y="123132"/>
                  </a:lnTo>
                  <a:lnTo>
                    <a:pt x="978757" y="108854"/>
                  </a:lnTo>
                  <a:lnTo>
                    <a:pt x="973832" y="98298"/>
                  </a:lnTo>
                  <a:close/>
                </a:path>
                <a:path w="1191260" h="282575">
                  <a:moveTo>
                    <a:pt x="1075055" y="60198"/>
                  </a:moveTo>
                  <a:lnTo>
                    <a:pt x="1014349" y="60198"/>
                  </a:lnTo>
                  <a:lnTo>
                    <a:pt x="1014349" y="218186"/>
                  </a:lnTo>
                  <a:lnTo>
                    <a:pt x="1075055" y="218186"/>
                  </a:lnTo>
                  <a:lnTo>
                    <a:pt x="1075055" y="158496"/>
                  </a:lnTo>
                  <a:lnTo>
                    <a:pt x="1190879" y="158496"/>
                  </a:lnTo>
                  <a:lnTo>
                    <a:pt x="1190879" y="114300"/>
                  </a:lnTo>
                  <a:lnTo>
                    <a:pt x="1075055" y="114300"/>
                  </a:lnTo>
                  <a:lnTo>
                    <a:pt x="1075055" y="60198"/>
                  </a:lnTo>
                  <a:close/>
                </a:path>
                <a:path w="1191260" h="282575">
                  <a:moveTo>
                    <a:pt x="1190879" y="158496"/>
                  </a:moveTo>
                  <a:lnTo>
                    <a:pt x="1130046" y="158496"/>
                  </a:lnTo>
                  <a:lnTo>
                    <a:pt x="1130046" y="218186"/>
                  </a:lnTo>
                  <a:lnTo>
                    <a:pt x="1190879" y="218186"/>
                  </a:lnTo>
                  <a:lnTo>
                    <a:pt x="1190879" y="158496"/>
                  </a:lnTo>
                  <a:close/>
                </a:path>
                <a:path w="1191260" h="282575">
                  <a:moveTo>
                    <a:pt x="1190879" y="60198"/>
                  </a:moveTo>
                  <a:lnTo>
                    <a:pt x="1130046" y="60198"/>
                  </a:lnTo>
                  <a:lnTo>
                    <a:pt x="1130046" y="114300"/>
                  </a:lnTo>
                  <a:lnTo>
                    <a:pt x="1190879" y="114300"/>
                  </a:lnTo>
                  <a:lnTo>
                    <a:pt x="1190879" y="60198"/>
                  </a:lnTo>
                  <a:close/>
                </a:path>
                <a:path w="1191260" h="282575">
                  <a:moveTo>
                    <a:pt x="743331" y="104394"/>
                  </a:moveTo>
                  <a:lnTo>
                    <a:pt x="682625" y="104394"/>
                  </a:lnTo>
                  <a:lnTo>
                    <a:pt x="682625" y="218186"/>
                  </a:lnTo>
                  <a:lnTo>
                    <a:pt x="743331" y="218186"/>
                  </a:lnTo>
                  <a:lnTo>
                    <a:pt x="743331" y="104394"/>
                  </a:lnTo>
                  <a:close/>
                </a:path>
                <a:path w="1191260" h="282575">
                  <a:moveTo>
                    <a:pt x="787273" y="60198"/>
                  </a:moveTo>
                  <a:lnTo>
                    <a:pt x="638810" y="60198"/>
                  </a:lnTo>
                  <a:lnTo>
                    <a:pt x="638810" y="104394"/>
                  </a:lnTo>
                  <a:lnTo>
                    <a:pt x="787273" y="104394"/>
                  </a:lnTo>
                  <a:lnTo>
                    <a:pt x="787273" y="60198"/>
                  </a:lnTo>
                  <a:close/>
                </a:path>
                <a:path w="1191260" h="282575">
                  <a:moveTo>
                    <a:pt x="459359" y="236474"/>
                  </a:moveTo>
                  <a:lnTo>
                    <a:pt x="463679" y="274337"/>
                  </a:lnTo>
                  <a:lnTo>
                    <a:pt x="504571" y="282321"/>
                  </a:lnTo>
                  <a:lnTo>
                    <a:pt x="519547" y="281447"/>
                  </a:lnTo>
                  <a:lnTo>
                    <a:pt x="558224" y="261860"/>
                  </a:lnTo>
                  <a:lnTo>
                    <a:pt x="569827" y="240664"/>
                  </a:lnTo>
                  <a:lnTo>
                    <a:pt x="488569" y="240664"/>
                  </a:lnTo>
                  <a:lnTo>
                    <a:pt x="480683" y="240403"/>
                  </a:lnTo>
                  <a:lnTo>
                    <a:pt x="473201" y="239617"/>
                  </a:lnTo>
                  <a:lnTo>
                    <a:pt x="466101" y="238307"/>
                  </a:lnTo>
                  <a:lnTo>
                    <a:pt x="459359" y="236474"/>
                  </a:lnTo>
                  <a:close/>
                </a:path>
                <a:path w="1191260" h="282575">
                  <a:moveTo>
                    <a:pt x="514604" y="60198"/>
                  </a:moveTo>
                  <a:lnTo>
                    <a:pt x="450723" y="60198"/>
                  </a:lnTo>
                  <a:lnTo>
                    <a:pt x="517017" y="218186"/>
                  </a:lnTo>
                  <a:lnTo>
                    <a:pt x="513969" y="226695"/>
                  </a:lnTo>
                  <a:lnTo>
                    <a:pt x="510286" y="232537"/>
                  </a:lnTo>
                  <a:lnTo>
                    <a:pt x="505841" y="235712"/>
                  </a:lnTo>
                  <a:lnTo>
                    <a:pt x="501396" y="239013"/>
                  </a:lnTo>
                  <a:lnTo>
                    <a:pt x="495681" y="240664"/>
                  </a:lnTo>
                  <a:lnTo>
                    <a:pt x="569827" y="240664"/>
                  </a:lnTo>
                  <a:lnTo>
                    <a:pt x="574548" y="228981"/>
                  </a:lnTo>
                  <a:lnTo>
                    <a:pt x="598198" y="165353"/>
                  </a:lnTo>
                  <a:lnTo>
                    <a:pt x="547243" y="165353"/>
                  </a:lnTo>
                  <a:lnTo>
                    <a:pt x="514604" y="60198"/>
                  </a:lnTo>
                  <a:close/>
                </a:path>
                <a:path w="1191260" h="282575">
                  <a:moveTo>
                    <a:pt x="637286" y="60198"/>
                  </a:moveTo>
                  <a:lnTo>
                    <a:pt x="577596" y="60198"/>
                  </a:lnTo>
                  <a:lnTo>
                    <a:pt x="547243" y="165353"/>
                  </a:lnTo>
                  <a:lnTo>
                    <a:pt x="598198" y="165353"/>
                  </a:lnTo>
                  <a:lnTo>
                    <a:pt x="637286" y="60198"/>
                  </a:lnTo>
                  <a:close/>
                </a:path>
                <a:path w="1191260" h="282575">
                  <a:moveTo>
                    <a:pt x="235966" y="173482"/>
                  </a:moveTo>
                  <a:lnTo>
                    <a:pt x="235966" y="218186"/>
                  </a:lnTo>
                  <a:lnTo>
                    <a:pt x="246300" y="220206"/>
                  </a:lnTo>
                  <a:lnTo>
                    <a:pt x="257302" y="221678"/>
                  </a:lnTo>
                  <a:lnTo>
                    <a:pt x="268970" y="222579"/>
                  </a:lnTo>
                  <a:lnTo>
                    <a:pt x="281305" y="222885"/>
                  </a:lnTo>
                  <a:lnTo>
                    <a:pt x="291734" y="222077"/>
                  </a:lnTo>
                  <a:lnTo>
                    <a:pt x="322564" y="193754"/>
                  </a:lnTo>
                  <a:lnTo>
                    <a:pt x="324924" y="176657"/>
                  </a:lnTo>
                  <a:lnTo>
                    <a:pt x="248538" y="176657"/>
                  </a:lnTo>
                  <a:lnTo>
                    <a:pt x="243078" y="175640"/>
                  </a:lnTo>
                  <a:lnTo>
                    <a:pt x="235966" y="173482"/>
                  </a:lnTo>
                  <a:close/>
                </a:path>
                <a:path w="1191260" h="282575">
                  <a:moveTo>
                    <a:pt x="431800" y="104394"/>
                  </a:moveTo>
                  <a:lnTo>
                    <a:pt x="371221" y="104394"/>
                  </a:lnTo>
                  <a:lnTo>
                    <a:pt x="371221" y="218186"/>
                  </a:lnTo>
                  <a:lnTo>
                    <a:pt x="431800" y="218186"/>
                  </a:lnTo>
                  <a:lnTo>
                    <a:pt x="431800" y="104394"/>
                  </a:lnTo>
                  <a:close/>
                </a:path>
                <a:path w="1191260" h="282575">
                  <a:moveTo>
                    <a:pt x="431800" y="60198"/>
                  </a:moveTo>
                  <a:lnTo>
                    <a:pt x="264541" y="60198"/>
                  </a:lnTo>
                  <a:lnTo>
                    <a:pt x="264541" y="170687"/>
                  </a:lnTo>
                  <a:lnTo>
                    <a:pt x="260477" y="176657"/>
                  </a:lnTo>
                  <a:lnTo>
                    <a:pt x="324924" y="176657"/>
                  </a:lnTo>
                  <a:lnTo>
                    <a:pt x="325247" y="170687"/>
                  </a:lnTo>
                  <a:lnTo>
                    <a:pt x="325247" y="104394"/>
                  </a:lnTo>
                  <a:lnTo>
                    <a:pt x="431800" y="104394"/>
                  </a:lnTo>
                  <a:lnTo>
                    <a:pt x="431800" y="60198"/>
                  </a:lnTo>
                  <a:close/>
                </a:path>
                <a:path w="1191260" h="282575">
                  <a:moveTo>
                    <a:pt x="208661" y="0"/>
                  </a:moveTo>
                  <a:lnTo>
                    <a:pt x="0" y="0"/>
                  </a:lnTo>
                  <a:lnTo>
                    <a:pt x="0" y="218186"/>
                  </a:lnTo>
                  <a:lnTo>
                    <a:pt x="67310" y="218186"/>
                  </a:lnTo>
                  <a:lnTo>
                    <a:pt x="67310" y="53594"/>
                  </a:lnTo>
                  <a:lnTo>
                    <a:pt x="208661" y="53594"/>
                  </a:lnTo>
                  <a:lnTo>
                    <a:pt x="208661" y="0"/>
                  </a:lnTo>
                  <a:close/>
                </a:path>
                <a:path w="1191260" h="282575">
                  <a:moveTo>
                    <a:pt x="208661" y="53594"/>
                  </a:moveTo>
                  <a:lnTo>
                    <a:pt x="141478" y="53594"/>
                  </a:lnTo>
                  <a:lnTo>
                    <a:pt x="141478" y="218186"/>
                  </a:lnTo>
                  <a:lnTo>
                    <a:pt x="208661" y="218186"/>
                  </a:lnTo>
                  <a:lnTo>
                    <a:pt x="208661" y="535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96817" y="811275"/>
              <a:ext cx="1191260" cy="282575"/>
            </a:xfrm>
            <a:custGeom>
              <a:avLst/>
              <a:gdLst/>
              <a:ahLst/>
              <a:cxnLst/>
              <a:rect l="l" t="t" r="r" b="b"/>
              <a:pathLst>
                <a:path w="1191260" h="282575">
                  <a:moveTo>
                    <a:pt x="893318" y="98298"/>
                  </a:moveTo>
                  <a:lnTo>
                    <a:pt x="884555" y="98298"/>
                  </a:lnTo>
                  <a:lnTo>
                    <a:pt x="877188" y="101600"/>
                  </a:lnTo>
                  <a:lnTo>
                    <a:pt x="862838" y="139446"/>
                  </a:lnTo>
                  <a:lnTo>
                    <a:pt x="863363" y="149328"/>
                  </a:lnTo>
                  <a:lnTo>
                    <a:pt x="884301" y="180848"/>
                  </a:lnTo>
                  <a:lnTo>
                    <a:pt x="892937" y="180848"/>
                  </a:lnTo>
                  <a:lnTo>
                    <a:pt x="901573" y="180848"/>
                  </a:lnTo>
                  <a:lnTo>
                    <a:pt x="922782" y="138937"/>
                  </a:lnTo>
                  <a:lnTo>
                    <a:pt x="922256" y="129315"/>
                  </a:lnTo>
                  <a:lnTo>
                    <a:pt x="901700" y="98298"/>
                  </a:lnTo>
                  <a:lnTo>
                    <a:pt x="893318" y="98298"/>
                  </a:lnTo>
                  <a:close/>
                </a:path>
                <a:path w="1191260" h="282575">
                  <a:moveTo>
                    <a:pt x="1014349" y="60198"/>
                  </a:moveTo>
                  <a:lnTo>
                    <a:pt x="1075055" y="60198"/>
                  </a:lnTo>
                  <a:lnTo>
                    <a:pt x="1075055" y="114300"/>
                  </a:lnTo>
                  <a:lnTo>
                    <a:pt x="1130046" y="114300"/>
                  </a:lnTo>
                  <a:lnTo>
                    <a:pt x="1130046" y="60198"/>
                  </a:lnTo>
                  <a:lnTo>
                    <a:pt x="1190879" y="60198"/>
                  </a:lnTo>
                  <a:lnTo>
                    <a:pt x="1190879" y="218186"/>
                  </a:lnTo>
                  <a:lnTo>
                    <a:pt x="1130046" y="218186"/>
                  </a:lnTo>
                  <a:lnTo>
                    <a:pt x="1130046" y="158496"/>
                  </a:lnTo>
                  <a:lnTo>
                    <a:pt x="1075055" y="158496"/>
                  </a:lnTo>
                  <a:lnTo>
                    <a:pt x="1075055" y="218186"/>
                  </a:lnTo>
                  <a:lnTo>
                    <a:pt x="1014349" y="218186"/>
                  </a:lnTo>
                  <a:lnTo>
                    <a:pt x="1014349" y="60198"/>
                  </a:lnTo>
                  <a:close/>
                </a:path>
                <a:path w="1191260" h="282575">
                  <a:moveTo>
                    <a:pt x="638810" y="60198"/>
                  </a:moveTo>
                  <a:lnTo>
                    <a:pt x="787273" y="60198"/>
                  </a:lnTo>
                  <a:lnTo>
                    <a:pt x="787273" y="104394"/>
                  </a:lnTo>
                  <a:lnTo>
                    <a:pt x="743331" y="104394"/>
                  </a:lnTo>
                  <a:lnTo>
                    <a:pt x="743331" y="218186"/>
                  </a:lnTo>
                  <a:lnTo>
                    <a:pt x="682625" y="218186"/>
                  </a:lnTo>
                  <a:lnTo>
                    <a:pt x="682625" y="104394"/>
                  </a:lnTo>
                  <a:lnTo>
                    <a:pt x="638810" y="104394"/>
                  </a:lnTo>
                  <a:lnTo>
                    <a:pt x="638810" y="60198"/>
                  </a:lnTo>
                  <a:close/>
                </a:path>
                <a:path w="1191260" h="282575">
                  <a:moveTo>
                    <a:pt x="450723" y="60198"/>
                  </a:moveTo>
                  <a:lnTo>
                    <a:pt x="514604" y="60198"/>
                  </a:lnTo>
                  <a:lnTo>
                    <a:pt x="547243" y="165353"/>
                  </a:lnTo>
                  <a:lnTo>
                    <a:pt x="577596" y="60198"/>
                  </a:lnTo>
                  <a:lnTo>
                    <a:pt x="637286" y="60198"/>
                  </a:lnTo>
                  <a:lnTo>
                    <a:pt x="574548" y="228981"/>
                  </a:lnTo>
                  <a:lnTo>
                    <a:pt x="552704" y="268097"/>
                  </a:lnTo>
                  <a:lnTo>
                    <a:pt x="504571" y="282321"/>
                  </a:lnTo>
                  <a:lnTo>
                    <a:pt x="497171" y="282104"/>
                  </a:lnTo>
                  <a:lnTo>
                    <a:pt x="487949" y="281447"/>
                  </a:lnTo>
                  <a:lnTo>
                    <a:pt x="476942" y="280338"/>
                  </a:lnTo>
                  <a:lnTo>
                    <a:pt x="464185" y="278764"/>
                  </a:lnTo>
                  <a:lnTo>
                    <a:pt x="459359" y="236474"/>
                  </a:lnTo>
                  <a:lnTo>
                    <a:pt x="466101" y="238307"/>
                  </a:lnTo>
                  <a:lnTo>
                    <a:pt x="473201" y="239617"/>
                  </a:lnTo>
                  <a:lnTo>
                    <a:pt x="480683" y="240403"/>
                  </a:lnTo>
                  <a:lnTo>
                    <a:pt x="488569" y="240664"/>
                  </a:lnTo>
                  <a:lnTo>
                    <a:pt x="495681" y="240664"/>
                  </a:lnTo>
                  <a:lnTo>
                    <a:pt x="501396" y="239013"/>
                  </a:lnTo>
                  <a:lnTo>
                    <a:pt x="505841" y="235712"/>
                  </a:lnTo>
                  <a:lnTo>
                    <a:pt x="510286" y="232537"/>
                  </a:lnTo>
                  <a:lnTo>
                    <a:pt x="513969" y="226695"/>
                  </a:lnTo>
                  <a:lnTo>
                    <a:pt x="517017" y="218186"/>
                  </a:lnTo>
                  <a:lnTo>
                    <a:pt x="450723" y="60198"/>
                  </a:lnTo>
                  <a:close/>
                </a:path>
                <a:path w="1191260" h="282575">
                  <a:moveTo>
                    <a:pt x="264541" y="60198"/>
                  </a:moveTo>
                  <a:lnTo>
                    <a:pt x="431800" y="60198"/>
                  </a:lnTo>
                  <a:lnTo>
                    <a:pt x="431800" y="218186"/>
                  </a:lnTo>
                  <a:lnTo>
                    <a:pt x="371221" y="218186"/>
                  </a:lnTo>
                  <a:lnTo>
                    <a:pt x="371221" y="104394"/>
                  </a:lnTo>
                  <a:lnTo>
                    <a:pt x="325247" y="104394"/>
                  </a:lnTo>
                  <a:lnTo>
                    <a:pt x="325247" y="170687"/>
                  </a:lnTo>
                  <a:lnTo>
                    <a:pt x="324578" y="183072"/>
                  </a:lnTo>
                  <a:lnTo>
                    <a:pt x="300736" y="219662"/>
                  </a:lnTo>
                  <a:lnTo>
                    <a:pt x="281305" y="222885"/>
                  </a:lnTo>
                  <a:lnTo>
                    <a:pt x="268970" y="222579"/>
                  </a:lnTo>
                  <a:lnTo>
                    <a:pt x="257302" y="221678"/>
                  </a:lnTo>
                  <a:lnTo>
                    <a:pt x="246300" y="220206"/>
                  </a:lnTo>
                  <a:lnTo>
                    <a:pt x="235966" y="218186"/>
                  </a:lnTo>
                  <a:lnTo>
                    <a:pt x="235966" y="173482"/>
                  </a:lnTo>
                  <a:lnTo>
                    <a:pt x="243078" y="175640"/>
                  </a:lnTo>
                  <a:lnTo>
                    <a:pt x="248538" y="176657"/>
                  </a:lnTo>
                  <a:lnTo>
                    <a:pt x="252349" y="176657"/>
                  </a:lnTo>
                  <a:lnTo>
                    <a:pt x="260477" y="176657"/>
                  </a:lnTo>
                  <a:lnTo>
                    <a:pt x="264541" y="170687"/>
                  </a:lnTo>
                  <a:lnTo>
                    <a:pt x="264541" y="158496"/>
                  </a:lnTo>
                  <a:lnTo>
                    <a:pt x="264541" y="60198"/>
                  </a:lnTo>
                  <a:close/>
                </a:path>
                <a:path w="1191260" h="282575">
                  <a:moveTo>
                    <a:pt x="892429" y="56641"/>
                  </a:moveTo>
                  <a:lnTo>
                    <a:pt x="934116" y="63500"/>
                  </a:lnTo>
                  <a:lnTo>
                    <a:pt x="972685" y="95839"/>
                  </a:lnTo>
                  <a:lnTo>
                    <a:pt x="983615" y="138684"/>
                  </a:lnTo>
                  <a:lnTo>
                    <a:pt x="982112" y="156138"/>
                  </a:lnTo>
                  <a:lnTo>
                    <a:pt x="959485" y="198500"/>
                  </a:lnTo>
                  <a:lnTo>
                    <a:pt x="912747" y="220289"/>
                  </a:lnTo>
                  <a:lnTo>
                    <a:pt x="892556" y="221741"/>
                  </a:lnTo>
                  <a:lnTo>
                    <a:pt x="874412" y="220547"/>
                  </a:lnTo>
                  <a:lnTo>
                    <a:pt x="830961" y="202437"/>
                  </a:lnTo>
                  <a:lnTo>
                    <a:pt x="803921" y="158075"/>
                  </a:lnTo>
                  <a:lnTo>
                    <a:pt x="802132" y="139573"/>
                  </a:lnTo>
                  <a:lnTo>
                    <a:pt x="803656" y="122336"/>
                  </a:lnTo>
                  <a:lnTo>
                    <a:pt x="826516" y="80010"/>
                  </a:lnTo>
                  <a:lnTo>
                    <a:pt x="872736" y="58096"/>
                  </a:lnTo>
                  <a:lnTo>
                    <a:pt x="892429" y="56641"/>
                  </a:lnTo>
                  <a:close/>
                </a:path>
                <a:path w="1191260" h="282575">
                  <a:moveTo>
                    <a:pt x="0" y="0"/>
                  </a:moveTo>
                  <a:lnTo>
                    <a:pt x="208661" y="0"/>
                  </a:lnTo>
                  <a:lnTo>
                    <a:pt x="208661" y="218186"/>
                  </a:lnTo>
                  <a:lnTo>
                    <a:pt x="141478" y="218186"/>
                  </a:lnTo>
                  <a:lnTo>
                    <a:pt x="141478" y="53594"/>
                  </a:lnTo>
                  <a:lnTo>
                    <a:pt x="67310" y="53594"/>
                  </a:lnTo>
                  <a:lnTo>
                    <a:pt x="67310" y="218186"/>
                  </a:lnTo>
                  <a:lnTo>
                    <a:pt x="0" y="218186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4282" y="862583"/>
            <a:ext cx="1529460" cy="1769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4204" y="1166494"/>
            <a:ext cx="4242561" cy="29667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3697" y="1532255"/>
            <a:ext cx="1693037" cy="237236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991483" y="1901698"/>
            <a:ext cx="435609" cy="232410"/>
            <a:chOff x="3991483" y="1901698"/>
            <a:chExt cx="435609" cy="232410"/>
          </a:xfrm>
        </p:grpSpPr>
        <p:sp>
          <p:nvSpPr>
            <p:cNvPr id="9" name="object 9" descr=""/>
            <p:cNvSpPr/>
            <p:nvPr/>
          </p:nvSpPr>
          <p:spPr>
            <a:xfrm>
              <a:off x="3996817" y="1907032"/>
              <a:ext cx="424815" cy="222250"/>
            </a:xfrm>
            <a:custGeom>
              <a:avLst/>
              <a:gdLst/>
              <a:ahLst/>
              <a:cxnLst/>
              <a:rect l="l" t="t" r="r" b="b"/>
              <a:pathLst>
                <a:path w="424814" h="222250">
                  <a:moveTo>
                    <a:pt x="413199" y="92582"/>
                  </a:moveTo>
                  <a:lnTo>
                    <a:pt x="344932" y="92582"/>
                  </a:lnTo>
                  <a:lnTo>
                    <a:pt x="350710" y="94233"/>
                  </a:lnTo>
                  <a:lnTo>
                    <a:pt x="350398" y="94233"/>
                  </a:lnTo>
                  <a:lnTo>
                    <a:pt x="356488" y="100075"/>
                  </a:lnTo>
                  <a:lnTo>
                    <a:pt x="358013" y="105282"/>
                  </a:lnTo>
                  <a:lnTo>
                    <a:pt x="358013" y="112648"/>
                  </a:lnTo>
                  <a:lnTo>
                    <a:pt x="320452" y="123713"/>
                  </a:lnTo>
                  <a:lnTo>
                    <a:pt x="292354" y="129539"/>
                  </a:lnTo>
                  <a:lnTo>
                    <a:pt x="279261" y="132703"/>
                  </a:lnTo>
                  <a:lnTo>
                    <a:pt x="245427" y="159988"/>
                  </a:lnTo>
                  <a:lnTo>
                    <a:pt x="242848" y="176656"/>
                  </a:lnTo>
                  <a:lnTo>
                    <a:pt x="243730" y="185622"/>
                  </a:lnTo>
                  <a:lnTo>
                    <a:pt x="275510" y="218487"/>
                  </a:lnTo>
                  <a:lnTo>
                    <a:pt x="300355" y="221741"/>
                  </a:lnTo>
                  <a:lnTo>
                    <a:pt x="310689" y="221337"/>
                  </a:lnTo>
                  <a:lnTo>
                    <a:pt x="320357" y="220122"/>
                  </a:lnTo>
                  <a:lnTo>
                    <a:pt x="328970" y="218185"/>
                  </a:lnTo>
                  <a:lnTo>
                    <a:pt x="329101" y="218185"/>
                  </a:lnTo>
                  <a:lnTo>
                    <a:pt x="361442" y="198881"/>
                  </a:lnTo>
                  <a:lnTo>
                    <a:pt x="417918" y="198881"/>
                  </a:lnTo>
                  <a:lnTo>
                    <a:pt x="417703" y="197865"/>
                  </a:lnTo>
                  <a:lnTo>
                    <a:pt x="417195" y="192023"/>
                  </a:lnTo>
                  <a:lnTo>
                    <a:pt x="417195" y="188213"/>
                  </a:lnTo>
                  <a:lnTo>
                    <a:pt x="316738" y="188213"/>
                  </a:lnTo>
                  <a:lnTo>
                    <a:pt x="311785" y="186689"/>
                  </a:lnTo>
                  <a:lnTo>
                    <a:pt x="305181" y="180593"/>
                  </a:lnTo>
                  <a:lnTo>
                    <a:pt x="303530" y="176656"/>
                  </a:lnTo>
                  <a:lnTo>
                    <a:pt x="303530" y="167778"/>
                  </a:lnTo>
                  <a:lnTo>
                    <a:pt x="305181" y="164083"/>
                  </a:lnTo>
                  <a:lnTo>
                    <a:pt x="308610" y="160781"/>
                  </a:lnTo>
                  <a:lnTo>
                    <a:pt x="311785" y="157606"/>
                  </a:lnTo>
                  <a:lnTo>
                    <a:pt x="319659" y="154304"/>
                  </a:lnTo>
                  <a:lnTo>
                    <a:pt x="338671" y="149346"/>
                  </a:lnTo>
                  <a:lnTo>
                    <a:pt x="345233" y="147431"/>
                  </a:lnTo>
                  <a:lnTo>
                    <a:pt x="351676" y="145397"/>
                  </a:lnTo>
                  <a:lnTo>
                    <a:pt x="358013" y="143255"/>
                  </a:lnTo>
                  <a:lnTo>
                    <a:pt x="417195" y="143255"/>
                  </a:lnTo>
                  <a:lnTo>
                    <a:pt x="417195" y="107314"/>
                  </a:lnTo>
                  <a:lnTo>
                    <a:pt x="415770" y="100075"/>
                  </a:lnTo>
                  <a:lnTo>
                    <a:pt x="415671" y="99567"/>
                  </a:lnTo>
                  <a:lnTo>
                    <a:pt x="413199" y="92582"/>
                  </a:lnTo>
                  <a:close/>
                </a:path>
                <a:path w="424814" h="222250">
                  <a:moveTo>
                    <a:pt x="417918" y="198881"/>
                  </a:moveTo>
                  <a:lnTo>
                    <a:pt x="361442" y="198881"/>
                  </a:lnTo>
                  <a:lnTo>
                    <a:pt x="362077" y="203453"/>
                  </a:lnTo>
                  <a:lnTo>
                    <a:pt x="367919" y="218185"/>
                  </a:lnTo>
                  <a:lnTo>
                    <a:pt x="424815" y="218185"/>
                  </a:lnTo>
                  <a:lnTo>
                    <a:pt x="421640" y="211708"/>
                  </a:lnTo>
                  <a:lnTo>
                    <a:pt x="419608" y="206247"/>
                  </a:lnTo>
                  <a:lnTo>
                    <a:pt x="418592" y="202056"/>
                  </a:lnTo>
                  <a:lnTo>
                    <a:pt x="417918" y="198881"/>
                  </a:lnTo>
                  <a:close/>
                </a:path>
                <a:path w="424814" h="222250">
                  <a:moveTo>
                    <a:pt x="417195" y="143255"/>
                  </a:moveTo>
                  <a:lnTo>
                    <a:pt x="358013" y="143255"/>
                  </a:lnTo>
                  <a:lnTo>
                    <a:pt x="357933" y="160781"/>
                  </a:lnTo>
                  <a:lnTo>
                    <a:pt x="356743" y="166496"/>
                  </a:lnTo>
                  <a:lnTo>
                    <a:pt x="335944" y="186689"/>
                  </a:lnTo>
                  <a:lnTo>
                    <a:pt x="335690" y="186689"/>
                  </a:lnTo>
                  <a:lnTo>
                    <a:pt x="329946" y="188213"/>
                  </a:lnTo>
                  <a:lnTo>
                    <a:pt x="417195" y="188213"/>
                  </a:lnTo>
                  <a:lnTo>
                    <a:pt x="417195" y="143255"/>
                  </a:lnTo>
                  <a:close/>
                </a:path>
                <a:path w="424814" h="222250">
                  <a:moveTo>
                    <a:pt x="329311" y="56641"/>
                  </a:moveTo>
                  <a:lnTo>
                    <a:pt x="318350" y="56832"/>
                  </a:lnTo>
                  <a:lnTo>
                    <a:pt x="320146" y="56832"/>
                  </a:lnTo>
                  <a:lnTo>
                    <a:pt x="312927" y="57229"/>
                  </a:lnTo>
                  <a:lnTo>
                    <a:pt x="274828" y="66293"/>
                  </a:lnTo>
                  <a:lnTo>
                    <a:pt x="267081" y="70484"/>
                  </a:lnTo>
                  <a:lnTo>
                    <a:pt x="247523" y="105282"/>
                  </a:lnTo>
                  <a:lnTo>
                    <a:pt x="305435" y="111378"/>
                  </a:lnTo>
                  <a:lnTo>
                    <a:pt x="307848" y="104520"/>
                  </a:lnTo>
                  <a:lnTo>
                    <a:pt x="310896" y="99821"/>
                  </a:lnTo>
                  <a:lnTo>
                    <a:pt x="314833" y="97408"/>
                  </a:lnTo>
                  <a:lnTo>
                    <a:pt x="319786" y="94233"/>
                  </a:lnTo>
                  <a:lnTo>
                    <a:pt x="327279" y="92582"/>
                  </a:lnTo>
                  <a:lnTo>
                    <a:pt x="413199" y="92582"/>
                  </a:lnTo>
                  <a:lnTo>
                    <a:pt x="409829" y="83184"/>
                  </a:lnTo>
                  <a:lnTo>
                    <a:pt x="372999" y="59689"/>
                  </a:lnTo>
                  <a:lnTo>
                    <a:pt x="342245" y="56832"/>
                  </a:lnTo>
                  <a:lnTo>
                    <a:pt x="329311" y="56641"/>
                  </a:lnTo>
                  <a:close/>
                </a:path>
                <a:path w="424814" h="222250">
                  <a:moveTo>
                    <a:pt x="67437" y="0"/>
                  </a:moveTo>
                  <a:lnTo>
                    <a:pt x="0" y="0"/>
                  </a:lnTo>
                  <a:lnTo>
                    <a:pt x="0" y="218185"/>
                  </a:lnTo>
                  <a:lnTo>
                    <a:pt x="67437" y="218185"/>
                  </a:lnTo>
                  <a:lnTo>
                    <a:pt x="67437" y="129920"/>
                  </a:lnTo>
                  <a:lnTo>
                    <a:pt x="208787" y="129920"/>
                  </a:lnTo>
                  <a:lnTo>
                    <a:pt x="208787" y="76326"/>
                  </a:lnTo>
                  <a:lnTo>
                    <a:pt x="67437" y="76326"/>
                  </a:lnTo>
                  <a:lnTo>
                    <a:pt x="67437" y="0"/>
                  </a:lnTo>
                  <a:close/>
                </a:path>
                <a:path w="424814" h="222250">
                  <a:moveTo>
                    <a:pt x="208787" y="129920"/>
                  </a:moveTo>
                  <a:lnTo>
                    <a:pt x="141097" y="129920"/>
                  </a:lnTo>
                  <a:lnTo>
                    <a:pt x="141097" y="218185"/>
                  </a:lnTo>
                  <a:lnTo>
                    <a:pt x="208787" y="218185"/>
                  </a:lnTo>
                  <a:lnTo>
                    <a:pt x="208787" y="129920"/>
                  </a:lnTo>
                  <a:close/>
                </a:path>
                <a:path w="424814" h="222250">
                  <a:moveTo>
                    <a:pt x="208787" y="0"/>
                  </a:moveTo>
                  <a:lnTo>
                    <a:pt x="141097" y="0"/>
                  </a:lnTo>
                  <a:lnTo>
                    <a:pt x="141097" y="76326"/>
                  </a:lnTo>
                  <a:lnTo>
                    <a:pt x="208787" y="76326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4307" y="1958340"/>
              <a:ext cx="192659" cy="17576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996817" y="1907032"/>
              <a:ext cx="208915" cy="218440"/>
            </a:xfrm>
            <a:custGeom>
              <a:avLst/>
              <a:gdLst/>
              <a:ahLst/>
              <a:cxnLst/>
              <a:rect l="l" t="t" r="r" b="b"/>
              <a:pathLst>
                <a:path w="208914" h="218439">
                  <a:moveTo>
                    <a:pt x="0" y="0"/>
                  </a:moveTo>
                  <a:lnTo>
                    <a:pt x="67437" y="0"/>
                  </a:lnTo>
                  <a:lnTo>
                    <a:pt x="67437" y="76326"/>
                  </a:lnTo>
                  <a:lnTo>
                    <a:pt x="141097" y="76326"/>
                  </a:lnTo>
                  <a:lnTo>
                    <a:pt x="141097" y="0"/>
                  </a:lnTo>
                  <a:lnTo>
                    <a:pt x="208787" y="0"/>
                  </a:lnTo>
                  <a:lnTo>
                    <a:pt x="208787" y="218185"/>
                  </a:lnTo>
                  <a:lnTo>
                    <a:pt x="141097" y="218185"/>
                  </a:lnTo>
                  <a:lnTo>
                    <a:pt x="141097" y="129920"/>
                  </a:lnTo>
                  <a:lnTo>
                    <a:pt x="67437" y="129920"/>
                  </a:lnTo>
                  <a:lnTo>
                    <a:pt x="67437" y="218185"/>
                  </a:lnTo>
                  <a:lnTo>
                    <a:pt x="0" y="21818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9234" y="1898014"/>
            <a:ext cx="3513963" cy="29667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8523" y="2267457"/>
            <a:ext cx="5075808" cy="29298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6711" y="2689860"/>
            <a:ext cx="4379214" cy="23634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0395" y="2994151"/>
            <a:ext cx="2787904" cy="238378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6059551" y="3121004"/>
            <a:ext cx="319405" cy="43815"/>
            <a:chOff x="6059551" y="3121004"/>
            <a:chExt cx="319405" cy="43815"/>
          </a:xfrm>
        </p:grpSpPr>
        <p:sp>
          <p:nvSpPr>
            <p:cNvPr id="17" name="object 17" descr=""/>
            <p:cNvSpPr/>
            <p:nvPr/>
          </p:nvSpPr>
          <p:spPr>
            <a:xfrm>
              <a:off x="6064885" y="3126338"/>
              <a:ext cx="308610" cy="33655"/>
            </a:xfrm>
            <a:custGeom>
              <a:avLst/>
              <a:gdLst/>
              <a:ahLst/>
              <a:cxnLst/>
              <a:rect l="l" t="t" r="r" b="b"/>
              <a:pathLst>
                <a:path w="308610" h="33655">
                  <a:moveTo>
                    <a:pt x="3083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308368" y="33040"/>
                  </a:lnTo>
                  <a:lnTo>
                    <a:pt x="308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64885" y="3126338"/>
              <a:ext cx="308610" cy="33655"/>
            </a:xfrm>
            <a:custGeom>
              <a:avLst/>
              <a:gdLst/>
              <a:ahLst/>
              <a:cxnLst/>
              <a:rect l="l" t="t" r="r" b="b"/>
              <a:pathLst>
                <a:path w="308610" h="33655">
                  <a:moveTo>
                    <a:pt x="0" y="33040"/>
                  </a:moveTo>
                  <a:lnTo>
                    <a:pt x="308368" y="33040"/>
                  </a:lnTo>
                  <a:lnTo>
                    <a:pt x="3083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7347" y="2998977"/>
            <a:ext cx="1156969" cy="28905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83354" y="3361054"/>
            <a:ext cx="817880" cy="23634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20488" y="3364738"/>
            <a:ext cx="3436619" cy="29298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66364" y="3725671"/>
            <a:ext cx="5671058" cy="293877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611123" y="1129283"/>
            <a:ext cx="2464435" cy="4585970"/>
            <a:chOff x="611123" y="1129283"/>
            <a:chExt cx="2464435" cy="4585970"/>
          </a:xfrm>
        </p:grpSpPr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23" y="1129283"/>
              <a:ext cx="2161032" cy="215950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651" y="3093666"/>
              <a:ext cx="2430780" cy="262133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723" y="3288791"/>
              <a:ext cx="1860804" cy="20894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8629" rIns="0" bIns="0" rtlCol="0" vert="horz">
            <a:spAutoFit/>
          </a:bodyPr>
          <a:lstStyle/>
          <a:p>
            <a:pPr marL="1343660" marR="5080" indent="-1323340">
              <a:lnSpc>
                <a:spcPct val="100000"/>
              </a:lnSpc>
              <a:spcBef>
                <a:spcPts val="95"/>
              </a:spcBef>
            </a:pPr>
            <a:r>
              <a:rPr dirty="0"/>
              <a:t>Отчего</a:t>
            </a:r>
            <a:r>
              <a:rPr dirty="0" spc="-60"/>
              <a:t> </a:t>
            </a:r>
            <a:r>
              <a:rPr dirty="0"/>
              <a:t>сменяется</a:t>
            </a:r>
            <a:r>
              <a:rPr dirty="0" spc="-35"/>
              <a:t> </a:t>
            </a:r>
            <a:r>
              <a:rPr dirty="0"/>
              <a:t>день</a:t>
            </a:r>
            <a:r>
              <a:rPr dirty="0" spc="-70"/>
              <a:t> </a:t>
            </a:r>
            <a:r>
              <a:rPr dirty="0"/>
              <a:t>и</a:t>
            </a:r>
            <a:r>
              <a:rPr dirty="0" spc="-80"/>
              <a:t> </a:t>
            </a:r>
            <a:r>
              <a:rPr dirty="0"/>
              <a:t>ночь</a:t>
            </a:r>
            <a:r>
              <a:rPr dirty="0" spc="-65"/>
              <a:t> </a:t>
            </a:r>
            <a:r>
              <a:rPr dirty="0"/>
              <a:t>и</a:t>
            </a:r>
            <a:r>
              <a:rPr dirty="0" spc="-85"/>
              <a:t> </a:t>
            </a:r>
            <a:r>
              <a:rPr dirty="0" spc="-10"/>
              <a:t>Почему </a:t>
            </a:r>
            <a:r>
              <a:rPr dirty="0"/>
              <a:t>существуют</a:t>
            </a:r>
            <a:r>
              <a:rPr dirty="0" spc="-105"/>
              <a:t> </a:t>
            </a:r>
            <a:r>
              <a:rPr dirty="0"/>
              <a:t>времена</a:t>
            </a:r>
            <a:r>
              <a:rPr dirty="0" spc="-95"/>
              <a:t> </a:t>
            </a:r>
            <a:r>
              <a:rPr dirty="0" spc="-10"/>
              <a:t>года?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1993391"/>
            <a:ext cx="5832347" cy="33848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43939" y="841247"/>
            <a:ext cx="7291070" cy="4447540"/>
            <a:chOff x="1043939" y="841247"/>
            <a:chExt cx="7291070" cy="4447540"/>
          </a:xfrm>
        </p:grpSpPr>
        <p:sp>
          <p:nvSpPr>
            <p:cNvPr id="3" name="object 3" descr=""/>
            <p:cNvSpPr/>
            <p:nvPr/>
          </p:nvSpPr>
          <p:spPr>
            <a:xfrm>
              <a:off x="1046987" y="2017775"/>
              <a:ext cx="7055484" cy="0"/>
            </a:xfrm>
            <a:custGeom>
              <a:avLst/>
              <a:gdLst/>
              <a:ahLst/>
              <a:cxnLst/>
              <a:rect l="l" t="t" r="r" b="b"/>
              <a:pathLst>
                <a:path w="7055484" h="0">
                  <a:moveTo>
                    <a:pt x="0" y="0"/>
                  </a:moveTo>
                  <a:lnTo>
                    <a:pt x="7055484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39" y="841247"/>
              <a:ext cx="7290816" cy="444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6303" y="1007609"/>
            <a:ext cx="8125459" cy="31705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L="69850">
              <a:lnSpc>
                <a:spcPct val="100000"/>
              </a:lnSpc>
              <a:spcBef>
                <a:spcPts val="700"/>
              </a:spcBef>
            </a:pPr>
            <a:r>
              <a:rPr dirty="0" sz="2000" spc="-10">
                <a:solidFill>
                  <a:srgbClr val="C00000"/>
                </a:solidFill>
                <a:latin typeface="Arial Black"/>
                <a:cs typeface="Arial Black"/>
              </a:rPr>
              <a:t>ВИКТОРИНА</a:t>
            </a:r>
            <a:endParaRPr sz="2000">
              <a:latin typeface="Arial Black"/>
              <a:cs typeface="Arial Black"/>
            </a:endParaRPr>
          </a:p>
          <a:p>
            <a:pPr marL="387350" indent="-374650">
              <a:lnSpc>
                <a:spcPct val="100000"/>
              </a:lnSpc>
              <a:spcBef>
                <a:spcPts val="685"/>
              </a:spcBef>
              <a:buSzPct val="115000"/>
              <a:buAutoNum type="arabicPeriod"/>
              <a:tabLst>
                <a:tab pos="387350" algn="l"/>
              </a:tabLst>
            </a:pPr>
            <a:r>
              <a:rPr dirty="0" sz="2000">
                <a:latin typeface="Arial Black"/>
                <a:cs typeface="Arial Black"/>
              </a:rPr>
              <a:t>Какой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по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счёту</a:t>
            </a:r>
            <a:r>
              <a:rPr dirty="0" sz="2000" spc="-2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идёт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планета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Земля?</a:t>
            </a:r>
            <a:endParaRPr sz="2000">
              <a:latin typeface="Arial Black"/>
              <a:cs typeface="Arial Black"/>
            </a:endParaRPr>
          </a:p>
          <a:p>
            <a:pPr marL="387350" indent="-374650">
              <a:lnSpc>
                <a:spcPts val="2730"/>
              </a:lnSpc>
              <a:spcBef>
                <a:spcPts val="615"/>
              </a:spcBef>
              <a:buSzPct val="115000"/>
              <a:buAutoNum type="arabicPeriod"/>
              <a:tabLst>
                <a:tab pos="387350" algn="l"/>
              </a:tabLst>
            </a:pPr>
            <a:r>
              <a:rPr dirty="0" sz="2000">
                <a:latin typeface="Arial Black"/>
                <a:cs typeface="Arial Black"/>
              </a:rPr>
              <a:t>Какая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планета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носит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имя</a:t>
            </a:r>
            <a:r>
              <a:rPr dirty="0" sz="2000" spc="-7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древнеримской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богини</a:t>
            </a:r>
            <a:endParaRPr sz="2000">
              <a:latin typeface="Arial Black"/>
              <a:cs typeface="Arial Black"/>
            </a:endParaRPr>
          </a:p>
          <a:p>
            <a:pPr marL="269875">
              <a:lnSpc>
                <a:spcPts val="2370"/>
              </a:lnSpc>
            </a:pPr>
            <a:r>
              <a:rPr dirty="0" sz="2000">
                <a:latin typeface="Arial Black"/>
                <a:cs typeface="Arial Black"/>
              </a:rPr>
              <a:t>любви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и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красоты?</a:t>
            </a:r>
            <a:endParaRPr sz="2000">
              <a:latin typeface="Arial Black"/>
              <a:cs typeface="Arial Black"/>
            </a:endParaRPr>
          </a:p>
          <a:p>
            <a:pPr marL="387350" indent="-374650">
              <a:lnSpc>
                <a:spcPct val="100000"/>
              </a:lnSpc>
              <a:spcBef>
                <a:spcPts val="685"/>
              </a:spcBef>
              <a:buSzPct val="115000"/>
              <a:buAutoNum type="arabicPeriod" startAt="3"/>
              <a:tabLst>
                <a:tab pos="387350" algn="l"/>
              </a:tabLst>
            </a:pPr>
            <a:r>
              <a:rPr dirty="0" sz="2000">
                <a:latin typeface="Arial Black"/>
                <a:cs typeface="Arial Black"/>
              </a:rPr>
              <a:t>Как</a:t>
            </a:r>
            <a:r>
              <a:rPr dirty="0" sz="2000" spc="-5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называется</a:t>
            </a:r>
            <a:r>
              <a:rPr dirty="0" sz="2000" spc="-6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спутник</a:t>
            </a:r>
            <a:r>
              <a:rPr dirty="0" sz="2000" spc="-6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Земли</a:t>
            </a:r>
            <a:r>
              <a:rPr dirty="0" sz="2000" spc="-5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и</a:t>
            </a:r>
            <a:r>
              <a:rPr dirty="0" sz="2000" spc="-6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спутники</a:t>
            </a:r>
            <a:r>
              <a:rPr dirty="0" sz="2000" spc="-5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Марса</a:t>
            </a:r>
            <a:endParaRPr sz="2000">
              <a:latin typeface="Arial Black"/>
              <a:cs typeface="Arial Black"/>
            </a:endParaRPr>
          </a:p>
          <a:p>
            <a:pPr marL="387350" indent="-374650">
              <a:lnSpc>
                <a:spcPts val="2735"/>
              </a:lnSpc>
              <a:spcBef>
                <a:spcPts val="625"/>
              </a:spcBef>
              <a:buSzPct val="115000"/>
              <a:buAutoNum type="arabicPeriod" startAt="3"/>
              <a:tabLst>
                <a:tab pos="387350" algn="l"/>
              </a:tabLst>
            </a:pPr>
            <a:r>
              <a:rPr dirty="0" sz="2000">
                <a:latin typeface="Arial Black"/>
                <a:cs typeface="Arial Black"/>
              </a:rPr>
              <a:t>Температура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поверхности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какой</a:t>
            </a:r>
            <a:r>
              <a:rPr dirty="0" sz="2000" spc="-5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планеты</a:t>
            </a:r>
            <a:r>
              <a:rPr dirty="0" sz="2000" spc="-5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составляет</a:t>
            </a:r>
            <a:endParaRPr sz="2000">
              <a:latin typeface="Arial Black"/>
              <a:cs typeface="Arial Black"/>
            </a:endParaRPr>
          </a:p>
          <a:p>
            <a:pPr marL="269875">
              <a:lnSpc>
                <a:spcPts val="2375"/>
              </a:lnSpc>
            </a:pPr>
            <a:r>
              <a:rPr dirty="0" sz="2000">
                <a:latin typeface="Arial Black"/>
                <a:cs typeface="Arial Black"/>
              </a:rPr>
              <a:t>—200</a:t>
            </a:r>
            <a:r>
              <a:rPr dirty="0" sz="2000" spc="-55">
                <a:latin typeface="Arial Black"/>
                <a:cs typeface="Arial Black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°</a:t>
            </a:r>
            <a:r>
              <a:rPr dirty="0" sz="2000" spc="-25">
                <a:latin typeface="Arial Black"/>
                <a:cs typeface="Arial Black"/>
              </a:rPr>
              <a:t>C?</a:t>
            </a:r>
            <a:endParaRPr sz="2000">
              <a:latin typeface="Arial Black"/>
              <a:cs typeface="Arial Black"/>
            </a:endParaRPr>
          </a:p>
          <a:p>
            <a:pPr marL="387350" indent="-374650">
              <a:lnSpc>
                <a:spcPct val="100000"/>
              </a:lnSpc>
              <a:spcBef>
                <a:spcPts val="660"/>
              </a:spcBef>
              <a:buSzPct val="115000"/>
              <a:buAutoNum type="arabicPeriod" startAt="5"/>
              <a:tabLst>
                <a:tab pos="387350" algn="l"/>
              </a:tabLst>
            </a:pPr>
            <a:r>
              <a:rPr dirty="0" sz="2000">
                <a:latin typeface="Arial Black"/>
                <a:cs typeface="Arial Black"/>
              </a:rPr>
              <a:t>Какая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планета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занимает</a:t>
            </a:r>
            <a:r>
              <a:rPr dirty="0" sz="2000" spc="-5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второе</a:t>
            </a:r>
            <a:r>
              <a:rPr dirty="0" sz="2000" spc="-4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место</a:t>
            </a:r>
            <a:r>
              <a:rPr dirty="0" sz="2000" spc="-6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по</a:t>
            </a:r>
            <a:r>
              <a:rPr dirty="0" sz="2000" spc="-5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величине?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747725"/>
            <a:ext cx="33947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Новые</a:t>
            </a:r>
            <a:r>
              <a:rPr dirty="0" sz="3200" spc="235"/>
              <a:t> </a:t>
            </a:r>
            <a:r>
              <a:rPr dirty="0" sz="3200" spc="-10"/>
              <a:t>знания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374904" y="662940"/>
            <a:ext cx="7285990" cy="3869054"/>
            <a:chOff x="374904" y="662940"/>
            <a:chExt cx="7285990" cy="386905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40" y="662940"/>
              <a:ext cx="3868674" cy="8542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1514856"/>
              <a:ext cx="1413510" cy="6408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892" y="1514856"/>
              <a:ext cx="1466849" cy="64084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220" y="1514856"/>
              <a:ext cx="4208526" cy="6408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904" y="2017776"/>
              <a:ext cx="5506974" cy="64084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904" y="2520695"/>
              <a:ext cx="575310" cy="64084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692" y="2520695"/>
              <a:ext cx="582930" cy="64084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100" y="2520695"/>
              <a:ext cx="6860285" cy="64084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04" y="3022091"/>
              <a:ext cx="7206233" cy="64084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904" y="3387851"/>
              <a:ext cx="2152650" cy="64084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904" y="3890772"/>
              <a:ext cx="5798058" cy="64084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marL="328930" indent="-316230">
              <a:lnSpc>
                <a:spcPct val="100000"/>
              </a:lnSpc>
              <a:spcBef>
                <a:spcPts val="1175"/>
              </a:spcBef>
              <a:buSzPct val="95833"/>
              <a:buAutoNum type="arabicPeriod"/>
              <a:tabLst>
                <a:tab pos="328930" algn="l"/>
              </a:tabLst>
            </a:pPr>
            <a:r>
              <a:rPr dirty="0"/>
              <a:t>Что</a:t>
            </a:r>
            <a:r>
              <a:rPr dirty="0" spc="285"/>
              <a:t> </a:t>
            </a:r>
            <a:r>
              <a:rPr dirty="0"/>
              <a:t>такое</a:t>
            </a:r>
            <a:r>
              <a:rPr dirty="0" spc="305"/>
              <a:t> </a:t>
            </a:r>
            <a:r>
              <a:rPr dirty="0"/>
              <a:t>Солнечная</a:t>
            </a:r>
            <a:r>
              <a:rPr dirty="0" spc="295"/>
              <a:t> </a:t>
            </a:r>
            <a:r>
              <a:rPr dirty="0" spc="-10"/>
              <a:t>система?</a:t>
            </a:r>
          </a:p>
          <a:p>
            <a:pPr marL="328295" indent="-315595">
              <a:lnSpc>
                <a:spcPct val="100000"/>
              </a:lnSpc>
              <a:spcBef>
                <a:spcPts val="1080"/>
              </a:spcBef>
              <a:buSzPct val="95833"/>
              <a:buAutoNum type="arabicPeriod"/>
              <a:tabLst>
                <a:tab pos="328295" algn="l"/>
              </a:tabLst>
            </a:pPr>
            <a:r>
              <a:rPr dirty="0"/>
              <a:t>Что</a:t>
            </a:r>
            <a:r>
              <a:rPr dirty="0" spc="235"/>
              <a:t> </a:t>
            </a:r>
            <a:r>
              <a:rPr dirty="0"/>
              <a:t>такое</a:t>
            </a:r>
            <a:r>
              <a:rPr dirty="0" spc="265"/>
              <a:t> </a:t>
            </a:r>
            <a:r>
              <a:rPr dirty="0"/>
              <a:t>небесные</a:t>
            </a:r>
            <a:r>
              <a:rPr dirty="0" spc="280"/>
              <a:t> </a:t>
            </a:r>
            <a:r>
              <a:rPr dirty="0" spc="-10"/>
              <a:t>тела?</a:t>
            </a:r>
          </a:p>
          <a:p>
            <a:pPr marL="437515" indent="-424815">
              <a:lnSpc>
                <a:spcPct val="100000"/>
              </a:lnSpc>
              <a:spcBef>
                <a:spcPts val="1080"/>
              </a:spcBef>
              <a:buSzPct val="95833"/>
              <a:buAutoNum type="arabicPeriod"/>
              <a:tabLst>
                <a:tab pos="437515" algn="l"/>
              </a:tabLst>
            </a:pPr>
            <a:r>
              <a:rPr dirty="0"/>
              <a:t>Чем</a:t>
            </a:r>
            <a:r>
              <a:rPr dirty="0" spc="235"/>
              <a:t> </a:t>
            </a:r>
            <a:r>
              <a:rPr dirty="0"/>
              <a:t>планеты</a:t>
            </a:r>
            <a:r>
              <a:rPr dirty="0" spc="285"/>
              <a:t> </a:t>
            </a:r>
            <a:r>
              <a:rPr dirty="0"/>
              <a:t>отличаются</a:t>
            </a:r>
            <a:r>
              <a:rPr dirty="0" spc="295"/>
              <a:t> </a:t>
            </a:r>
            <a:r>
              <a:rPr dirty="0"/>
              <a:t>от</a:t>
            </a:r>
            <a:r>
              <a:rPr dirty="0" spc="275"/>
              <a:t> </a:t>
            </a:r>
            <a:r>
              <a:rPr dirty="0" spc="-10"/>
              <a:t>звезд?</a:t>
            </a:r>
          </a:p>
          <a:p>
            <a:pPr marL="436245" indent="-423545">
              <a:lnSpc>
                <a:spcPct val="100000"/>
              </a:lnSpc>
              <a:spcBef>
                <a:spcPts val="1070"/>
              </a:spcBef>
              <a:buSzPct val="95833"/>
              <a:buAutoNum type="arabicPeriod"/>
              <a:tabLst>
                <a:tab pos="436245" algn="l"/>
              </a:tabLst>
            </a:pPr>
            <a:r>
              <a:rPr dirty="0"/>
              <a:t>Сколько</a:t>
            </a:r>
            <a:r>
              <a:rPr dirty="0" spc="235"/>
              <a:t> </a:t>
            </a:r>
            <a:r>
              <a:rPr dirty="0"/>
              <a:t>всего</a:t>
            </a:r>
            <a:r>
              <a:rPr dirty="0" spc="250"/>
              <a:t> </a:t>
            </a:r>
            <a:r>
              <a:rPr dirty="0"/>
              <a:t>планет</a:t>
            </a:r>
            <a:r>
              <a:rPr dirty="0" spc="245"/>
              <a:t> </a:t>
            </a:r>
            <a:r>
              <a:rPr dirty="0"/>
              <a:t>в</a:t>
            </a:r>
            <a:r>
              <a:rPr dirty="0" spc="229"/>
              <a:t> </a:t>
            </a:r>
            <a:r>
              <a:rPr dirty="0" spc="-10"/>
              <a:t>Солнечной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системе?</a:t>
            </a:r>
          </a:p>
          <a:p>
            <a:pPr marL="436245" indent="-423545">
              <a:lnSpc>
                <a:spcPct val="100000"/>
              </a:lnSpc>
              <a:spcBef>
                <a:spcPts val="1080"/>
              </a:spcBef>
              <a:buSzPct val="95833"/>
              <a:buAutoNum type="arabicPeriod" startAt="5"/>
              <a:tabLst>
                <a:tab pos="436245" algn="l"/>
              </a:tabLst>
            </a:pPr>
            <a:r>
              <a:rPr dirty="0"/>
              <a:t>Почему</a:t>
            </a:r>
            <a:r>
              <a:rPr dirty="0" spc="265"/>
              <a:t> </a:t>
            </a:r>
            <a:r>
              <a:rPr dirty="0"/>
              <a:t>день</a:t>
            </a:r>
            <a:r>
              <a:rPr dirty="0" spc="270"/>
              <a:t> </a:t>
            </a:r>
            <a:r>
              <a:rPr dirty="0"/>
              <a:t>сменяет</a:t>
            </a:r>
            <a:r>
              <a:rPr dirty="0" spc="295"/>
              <a:t> </a:t>
            </a:r>
            <a:r>
              <a:rPr dirty="0" spc="-10"/>
              <a:t>ночь?</a:t>
            </a:r>
          </a:p>
          <a:p>
            <a:pPr marL="436245" indent="-423545">
              <a:lnSpc>
                <a:spcPct val="100000"/>
              </a:lnSpc>
              <a:spcBef>
                <a:spcPts val="1080"/>
              </a:spcBef>
              <a:buSzPct val="95833"/>
              <a:buAutoNum type="arabicPeriod" startAt="5"/>
              <a:tabLst>
                <a:tab pos="436245" algn="l"/>
              </a:tabLst>
            </a:pPr>
            <a:r>
              <a:rPr dirty="0"/>
              <a:t>От</a:t>
            </a:r>
            <a:r>
              <a:rPr dirty="0" spc="220"/>
              <a:t> </a:t>
            </a:r>
            <a:r>
              <a:rPr dirty="0"/>
              <a:t>чего</a:t>
            </a:r>
            <a:r>
              <a:rPr dirty="0" spc="250"/>
              <a:t> </a:t>
            </a:r>
            <a:r>
              <a:rPr dirty="0"/>
              <a:t>зависит</a:t>
            </a:r>
            <a:r>
              <a:rPr dirty="0" spc="254"/>
              <a:t> </a:t>
            </a:r>
            <a:r>
              <a:rPr dirty="0"/>
              <a:t>смена</a:t>
            </a:r>
            <a:r>
              <a:rPr dirty="0" spc="235"/>
              <a:t> </a:t>
            </a:r>
            <a:r>
              <a:rPr dirty="0"/>
              <a:t>времен</a:t>
            </a:r>
            <a:r>
              <a:rPr dirty="0" spc="250"/>
              <a:t> </a:t>
            </a:r>
            <a:r>
              <a:rPr dirty="0" spc="-10"/>
              <a:t>года?</a:t>
            </a:r>
          </a:p>
        </p:txBody>
      </p:sp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4904" y="4393691"/>
            <a:ext cx="7378446" cy="640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769" y="1233169"/>
            <a:ext cx="7324216" cy="29502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36" y="1602232"/>
            <a:ext cx="7282370" cy="29298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030" y="2024633"/>
            <a:ext cx="6267069" cy="2363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3561" y="2330069"/>
            <a:ext cx="7636611" cy="2966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948" y="2695829"/>
            <a:ext cx="5987211" cy="2927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5674" y="3061589"/>
            <a:ext cx="7165200" cy="29667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030" y="3426205"/>
            <a:ext cx="7437755" cy="27876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84619" y="3853434"/>
            <a:ext cx="1342390" cy="177165"/>
            <a:chOff x="484619" y="3853434"/>
            <a:chExt cx="1342390" cy="177165"/>
          </a:xfrm>
        </p:grpSpPr>
        <p:sp>
          <p:nvSpPr>
            <p:cNvPr id="10" name="object 10" descr=""/>
            <p:cNvSpPr/>
            <p:nvPr/>
          </p:nvSpPr>
          <p:spPr>
            <a:xfrm>
              <a:off x="489953" y="3858768"/>
              <a:ext cx="1331595" cy="166370"/>
            </a:xfrm>
            <a:custGeom>
              <a:avLst/>
              <a:gdLst/>
              <a:ahLst/>
              <a:cxnLst/>
              <a:rect l="l" t="t" r="r" b="b"/>
              <a:pathLst>
                <a:path w="1331595" h="166370">
                  <a:moveTo>
                    <a:pt x="1331480" y="100837"/>
                  </a:moveTo>
                  <a:lnTo>
                    <a:pt x="1266710" y="100837"/>
                  </a:lnTo>
                  <a:lnTo>
                    <a:pt x="1266710" y="161543"/>
                  </a:lnTo>
                  <a:lnTo>
                    <a:pt x="1331480" y="161543"/>
                  </a:lnTo>
                  <a:lnTo>
                    <a:pt x="1331480" y="100837"/>
                  </a:lnTo>
                  <a:close/>
                </a:path>
                <a:path w="1331595" h="166370">
                  <a:moveTo>
                    <a:pt x="754380" y="35940"/>
                  </a:moveTo>
                  <a:lnTo>
                    <a:pt x="686054" y="35940"/>
                  </a:lnTo>
                  <a:lnTo>
                    <a:pt x="691464" y="37464"/>
                  </a:lnTo>
                  <a:lnTo>
                    <a:pt x="694537" y="40385"/>
                  </a:lnTo>
                  <a:lnTo>
                    <a:pt x="697611" y="43433"/>
                  </a:lnTo>
                  <a:lnTo>
                    <a:pt x="699147" y="48640"/>
                  </a:lnTo>
                  <a:lnTo>
                    <a:pt x="699147" y="56006"/>
                  </a:lnTo>
                  <a:lnTo>
                    <a:pt x="661609" y="67071"/>
                  </a:lnTo>
                  <a:lnTo>
                    <a:pt x="633514" y="72897"/>
                  </a:lnTo>
                  <a:lnTo>
                    <a:pt x="620419" y="76061"/>
                  </a:lnTo>
                  <a:lnTo>
                    <a:pt x="586598" y="103346"/>
                  </a:lnTo>
                  <a:lnTo>
                    <a:pt x="583983" y="120014"/>
                  </a:lnTo>
                  <a:lnTo>
                    <a:pt x="584875" y="128980"/>
                  </a:lnTo>
                  <a:lnTo>
                    <a:pt x="616683" y="161845"/>
                  </a:lnTo>
                  <a:lnTo>
                    <a:pt x="641553" y="165099"/>
                  </a:lnTo>
                  <a:lnTo>
                    <a:pt x="651868" y="164695"/>
                  </a:lnTo>
                  <a:lnTo>
                    <a:pt x="661535" y="163480"/>
                  </a:lnTo>
                  <a:lnTo>
                    <a:pt x="670162" y="161543"/>
                  </a:lnTo>
                  <a:lnTo>
                    <a:pt x="670293" y="161543"/>
                  </a:lnTo>
                  <a:lnTo>
                    <a:pt x="702576" y="142239"/>
                  </a:lnTo>
                  <a:lnTo>
                    <a:pt x="759090" y="142239"/>
                  </a:lnTo>
                  <a:lnTo>
                    <a:pt x="758863" y="141223"/>
                  </a:lnTo>
                  <a:lnTo>
                    <a:pt x="758380" y="135381"/>
                  </a:lnTo>
                  <a:lnTo>
                    <a:pt x="758380" y="131444"/>
                  </a:lnTo>
                  <a:lnTo>
                    <a:pt x="657872" y="131444"/>
                  </a:lnTo>
                  <a:lnTo>
                    <a:pt x="652995" y="130047"/>
                  </a:lnTo>
                  <a:lnTo>
                    <a:pt x="646341" y="123951"/>
                  </a:lnTo>
                  <a:lnTo>
                    <a:pt x="644677" y="120014"/>
                  </a:lnTo>
                  <a:lnTo>
                    <a:pt x="644677" y="111136"/>
                  </a:lnTo>
                  <a:lnTo>
                    <a:pt x="646366" y="107441"/>
                  </a:lnTo>
                  <a:lnTo>
                    <a:pt x="653021" y="100964"/>
                  </a:lnTo>
                  <a:lnTo>
                    <a:pt x="660806" y="97662"/>
                  </a:lnTo>
                  <a:lnTo>
                    <a:pt x="679818" y="92704"/>
                  </a:lnTo>
                  <a:lnTo>
                    <a:pt x="686392" y="90789"/>
                  </a:lnTo>
                  <a:lnTo>
                    <a:pt x="692834" y="88755"/>
                  </a:lnTo>
                  <a:lnTo>
                    <a:pt x="699147" y="86613"/>
                  </a:lnTo>
                  <a:lnTo>
                    <a:pt x="758380" y="86613"/>
                  </a:lnTo>
                  <a:lnTo>
                    <a:pt x="758380" y="50672"/>
                  </a:lnTo>
                  <a:lnTo>
                    <a:pt x="756992" y="43433"/>
                  </a:lnTo>
                  <a:lnTo>
                    <a:pt x="756894" y="42925"/>
                  </a:lnTo>
                  <a:lnTo>
                    <a:pt x="754380" y="35940"/>
                  </a:lnTo>
                  <a:close/>
                </a:path>
                <a:path w="1331595" h="166370">
                  <a:moveTo>
                    <a:pt x="759090" y="142239"/>
                  </a:moveTo>
                  <a:lnTo>
                    <a:pt x="702576" y="142239"/>
                  </a:lnTo>
                  <a:lnTo>
                    <a:pt x="703275" y="146811"/>
                  </a:lnTo>
                  <a:lnTo>
                    <a:pt x="709129" y="161543"/>
                  </a:lnTo>
                  <a:lnTo>
                    <a:pt x="765975" y="161543"/>
                  </a:lnTo>
                  <a:lnTo>
                    <a:pt x="762800" y="155066"/>
                  </a:lnTo>
                  <a:lnTo>
                    <a:pt x="760742" y="149605"/>
                  </a:lnTo>
                  <a:lnTo>
                    <a:pt x="759090" y="142239"/>
                  </a:lnTo>
                  <a:close/>
                </a:path>
                <a:path w="1331595" h="166370">
                  <a:moveTo>
                    <a:pt x="758380" y="86613"/>
                  </a:moveTo>
                  <a:lnTo>
                    <a:pt x="699147" y="86613"/>
                  </a:lnTo>
                  <a:lnTo>
                    <a:pt x="699147" y="103758"/>
                  </a:lnTo>
                  <a:lnTo>
                    <a:pt x="697941" y="109854"/>
                  </a:lnTo>
                  <a:lnTo>
                    <a:pt x="695502" y="114553"/>
                  </a:lnTo>
                  <a:lnTo>
                    <a:pt x="693077" y="119379"/>
                  </a:lnTo>
                  <a:lnTo>
                    <a:pt x="688962" y="123316"/>
                  </a:lnTo>
                  <a:lnTo>
                    <a:pt x="677354" y="129920"/>
                  </a:lnTo>
                  <a:lnTo>
                    <a:pt x="671068" y="131444"/>
                  </a:lnTo>
                  <a:lnTo>
                    <a:pt x="758380" y="131444"/>
                  </a:lnTo>
                  <a:lnTo>
                    <a:pt x="758380" y="86613"/>
                  </a:lnTo>
                  <a:close/>
                </a:path>
                <a:path w="1331595" h="166370">
                  <a:moveTo>
                    <a:pt x="670433" y="0"/>
                  </a:moveTo>
                  <a:lnTo>
                    <a:pt x="659469" y="190"/>
                  </a:lnTo>
                  <a:lnTo>
                    <a:pt x="661267" y="190"/>
                  </a:lnTo>
                  <a:lnTo>
                    <a:pt x="654057" y="587"/>
                  </a:lnTo>
                  <a:lnTo>
                    <a:pt x="615962" y="9651"/>
                  </a:lnTo>
                  <a:lnTo>
                    <a:pt x="608215" y="13842"/>
                  </a:lnTo>
                  <a:lnTo>
                    <a:pt x="588721" y="48640"/>
                  </a:lnTo>
                  <a:lnTo>
                    <a:pt x="646620" y="54736"/>
                  </a:lnTo>
                  <a:lnTo>
                    <a:pt x="648995" y="47878"/>
                  </a:lnTo>
                  <a:lnTo>
                    <a:pt x="652119" y="43179"/>
                  </a:lnTo>
                  <a:lnTo>
                    <a:pt x="655993" y="40766"/>
                  </a:lnTo>
                  <a:lnTo>
                    <a:pt x="660958" y="37591"/>
                  </a:lnTo>
                  <a:lnTo>
                    <a:pt x="668388" y="35940"/>
                  </a:lnTo>
                  <a:lnTo>
                    <a:pt x="754380" y="35940"/>
                  </a:lnTo>
                  <a:lnTo>
                    <a:pt x="750938" y="26542"/>
                  </a:lnTo>
                  <a:lnTo>
                    <a:pt x="714184" y="3047"/>
                  </a:lnTo>
                  <a:lnTo>
                    <a:pt x="683377" y="190"/>
                  </a:lnTo>
                  <a:lnTo>
                    <a:pt x="670433" y="0"/>
                  </a:lnTo>
                  <a:close/>
                </a:path>
                <a:path w="1331595" h="166370">
                  <a:moveTo>
                    <a:pt x="252488" y="0"/>
                  </a:moveTo>
                  <a:lnTo>
                    <a:pt x="199923" y="12858"/>
                  </a:lnTo>
                  <a:lnTo>
                    <a:pt x="169116" y="49307"/>
                  </a:lnTo>
                  <a:lnTo>
                    <a:pt x="163182" y="82803"/>
                  </a:lnTo>
                  <a:lnTo>
                    <a:pt x="163922" y="95424"/>
                  </a:lnTo>
                  <a:lnTo>
                    <a:pt x="181319" y="137120"/>
                  </a:lnTo>
                  <a:lnTo>
                    <a:pt x="214702" y="160170"/>
                  </a:lnTo>
                  <a:lnTo>
                    <a:pt x="254266" y="165099"/>
                  </a:lnTo>
                  <a:lnTo>
                    <a:pt x="268778" y="164552"/>
                  </a:lnTo>
                  <a:lnTo>
                    <a:pt x="270564" y="164552"/>
                  </a:lnTo>
                  <a:lnTo>
                    <a:pt x="309778" y="154812"/>
                  </a:lnTo>
                  <a:lnTo>
                    <a:pt x="337041" y="129539"/>
                  </a:lnTo>
                  <a:lnTo>
                    <a:pt x="246176" y="129539"/>
                  </a:lnTo>
                  <a:lnTo>
                    <a:pt x="238544" y="126110"/>
                  </a:lnTo>
                  <a:lnTo>
                    <a:pt x="232689" y="119252"/>
                  </a:lnTo>
                  <a:lnTo>
                    <a:pt x="228523" y="114553"/>
                  </a:lnTo>
                  <a:lnTo>
                    <a:pt x="225894" y="107314"/>
                  </a:lnTo>
                  <a:lnTo>
                    <a:pt x="224802" y="97535"/>
                  </a:lnTo>
                  <a:lnTo>
                    <a:pt x="346240" y="97535"/>
                  </a:lnTo>
                  <a:lnTo>
                    <a:pt x="346240" y="90677"/>
                  </a:lnTo>
                  <a:lnTo>
                    <a:pt x="345599" y="75795"/>
                  </a:lnTo>
                  <a:lnTo>
                    <a:pt x="344564" y="68579"/>
                  </a:lnTo>
                  <a:lnTo>
                    <a:pt x="224955" y="68579"/>
                  </a:lnTo>
                  <a:lnTo>
                    <a:pt x="225945" y="59181"/>
                  </a:lnTo>
                  <a:lnTo>
                    <a:pt x="255015" y="35813"/>
                  </a:lnTo>
                  <a:lnTo>
                    <a:pt x="333377" y="35813"/>
                  </a:lnTo>
                  <a:lnTo>
                    <a:pt x="330258" y="30787"/>
                  </a:lnTo>
                  <a:lnTo>
                    <a:pt x="295429" y="5714"/>
                  </a:lnTo>
                  <a:lnTo>
                    <a:pt x="268559" y="623"/>
                  </a:lnTo>
                  <a:lnTo>
                    <a:pt x="252488" y="0"/>
                  </a:lnTo>
                  <a:close/>
                </a:path>
                <a:path w="1331595" h="166370">
                  <a:moveTo>
                    <a:pt x="283146" y="115188"/>
                  </a:moveTo>
                  <a:lnTo>
                    <a:pt x="261556" y="129539"/>
                  </a:lnTo>
                  <a:lnTo>
                    <a:pt x="337041" y="129539"/>
                  </a:lnTo>
                  <a:lnTo>
                    <a:pt x="342823" y="120649"/>
                  </a:lnTo>
                  <a:lnTo>
                    <a:pt x="283146" y="115188"/>
                  </a:lnTo>
                  <a:close/>
                </a:path>
                <a:path w="1331595" h="166370">
                  <a:moveTo>
                    <a:pt x="333377" y="35813"/>
                  </a:moveTo>
                  <a:lnTo>
                    <a:pt x="263347" y="35813"/>
                  </a:lnTo>
                  <a:lnTo>
                    <a:pt x="270065" y="38353"/>
                  </a:lnTo>
                  <a:lnTo>
                    <a:pt x="275183" y="43433"/>
                  </a:lnTo>
                  <a:lnTo>
                    <a:pt x="278645" y="47863"/>
                  </a:lnTo>
                  <a:lnTo>
                    <a:pt x="281374" y="53530"/>
                  </a:lnTo>
                  <a:lnTo>
                    <a:pt x="283370" y="60436"/>
                  </a:lnTo>
                  <a:lnTo>
                    <a:pt x="284632" y="68579"/>
                  </a:lnTo>
                  <a:lnTo>
                    <a:pt x="344564" y="68579"/>
                  </a:lnTo>
                  <a:lnTo>
                    <a:pt x="343676" y="62388"/>
                  </a:lnTo>
                  <a:lnTo>
                    <a:pt x="340469" y="50458"/>
                  </a:lnTo>
                  <a:lnTo>
                    <a:pt x="335978" y="40004"/>
                  </a:lnTo>
                  <a:lnTo>
                    <a:pt x="333377" y="35813"/>
                  </a:lnTo>
                  <a:close/>
                </a:path>
                <a:path w="1331595" h="166370">
                  <a:moveTo>
                    <a:pt x="1111008" y="3555"/>
                  </a:moveTo>
                  <a:lnTo>
                    <a:pt x="1053731" y="3555"/>
                  </a:lnTo>
                  <a:lnTo>
                    <a:pt x="1053731" y="161543"/>
                  </a:lnTo>
                  <a:lnTo>
                    <a:pt x="1111389" y="161543"/>
                  </a:lnTo>
                  <a:lnTo>
                    <a:pt x="1170825" y="83819"/>
                  </a:lnTo>
                  <a:lnTo>
                    <a:pt x="1228102" y="83819"/>
                  </a:lnTo>
                  <a:lnTo>
                    <a:pt x="1228102" y="82295"/>
                  </a:lnTo>
                  <a:lnTo>
                    <a:pt x="1111008" y="82295"/>
                  </a:lnTo>
                  <a:lnTo>
                    <a:pt x="1111008" y="3555"/>
                  </a:lnTo>
                  <a:close/>
                </a:path>
                <a:path w="1331595" h="166370">
                  <a:moveTo>
                    <a:pt x="1228102" y="83819"/>
                  </a:moveTo>
                  <a:lnTo>
                    <a:pt x="1170825" y="83819"/>
                  </a:lnTo>
                  <a:lnTo>
                    <a:pt x="1170825" y="161543"/>
                  </a:lnTo>
                  <a:lnTo>
                    <a:pt x="1228102" y="161543"/>
                  </a:lnTo>
                  <a:lnTo>
                    <a:pt x="1228102" y="83819"/>
                  </a:lnTo>
                  <a:close/>
                </a:path>
                <a:path w="1331595" h="166370">
                  <a:moveTo>
                    <a:pt x="1228102" y="3555"/>
                  </a:moveTo>
                  <a:lnTo>
                    <a:pt x="1171079" y="3555"/>
                  </a:lnTo>
                  <a:lnTo>
                    <a:pt x="1111008" y="82295"/>
                  </a:lnTo>
                  <a:lnTo>
                    <a:pt x="1228102" y="82295"/>
                  </a:lnTo>
                  <a:lnTo>
                    <a:pt x="1228102" y="3555"/>
                  </a:lnTo>
                  <a:close/>
                </a:path>
                <a:path w="1331595" h="166370">
                  <a:moveTo>
                    <a:pt x="868438" y="3555"/>
                  </a:moveTo>
                  <a:lnTo>
                    <a:pt x="796175" y="3555"/>
                  </a:lnTo>
                  <a:lnTo>
                    <a:pt x="796175" y="161543"/>
                  </a:lnTo>
                  <a:lnTo>
                    <a:pt x="847356" y="161543"/>
                  </a:lnTo>
                  <a:lnTo>
                    <a:pt x="847356" y="62356"/>
                  </a:lnTo>
                  <a:lnTo>
                    <a:pt x="893028" y="62356"/>
                  </a:lnTo>
                  <a:lnTo>
                    <a:pt x="868438" y="3555"/>
                  </a:lnTo>
                  <a:close/>
                </a:path>
                <a:path w="1331595" h="166370">
                  <a:moveTo>
                    <a:pt x="893028" y="62356"/>
                  </a:moveTo>
                  <a:lnTo>
                    <a:pt x="847356" y="62356"/>
                  </a:lnTo>
                  <a:lnTo>
                    <a:pt x="888123" y="161543"/>
                  </a:lnTo>
                  <a:lnTo>
                    <a:pt x="924572" y="161543"/>
                  </a:lnTo>
                  <a:lnTo>
                    <a:pt x="949863" y="94360"/>
                  </a:lnTo>
                  <a:lnTo>
                    <a:pt x="906411" y="94360"/>
                  </a:lnTo>
                  <a:lnTo>
                    <a:pt x="893028" y="62356"/>
                  </a:lnTo>
                  <a:close/>
                </a:path>
                <a:path w="1331595" h="166370">
                  <a:moveTo>
                    <a:pt x="1013218" y="62356"/>
                  </a:moveTo>
                  <a:lnTo>
                    <a:pt x="961910" y="62356"/>
                  </a:lnTo>
                  <a:lnTo>
                    <a:pt x="961910" y="161543"/>
                  </a:lnTo>
                  <a:lnTo>
                    <a:pt x="1013218" y="161543"/>
                  </a:lnTo>
                  <a:lnTo>
                    <a:pt x="1013218" y="62356"/>
                  </a:lnTo>
                  <a:close/>
                </a:path>
                <a:path w="1331595" h="166370">
                  <a:moveTo>
                    <a:pt x="1013218" y="3555"/>
                  </a:moveTo>
                  <a:lnTo>
                    <a:pt x="940955" y="3555"/>
                  </a:lnTo>
                  <a:lnTo>
                    <a:pt x="906411" y="94360"/>
                  </a:lnTo>
                  <a:lnTo>
                    <a:pt x="949863" y="94360"/>
                  </a:lnTo>
                  <a:lnTo>
                    <a:pt x="961910" y="62356"/>
                  </a:lnTo>
                  <a:lnTo>
                    <a:pt x="1013218" y="62356"/>
                  </a:lnTo>
                  <a:lnTo>
                    <a:pt x="1013218" y="3555"/>
                  </a:lnTo>
                  <a:close/>
                </a:path>
                <a:path w="1331595" h="166370">
                  <a:moveTo>
                    <a:pt x="359181" y="116712"/>
                  </a:moveTo>
                  <a:lnTo>
                    <a:pt x="359181" y="161543"/>
                  </a:lnTo>
                  <a:lnTo>
                    <a:pt x="369554" y="163564"/>
                  </a:lnTo>
                  <a:lnTo>
                    <a:pt x="380576" y="165036"/>
                  </a:lnTo>
                  <a:lnTo>
                    <a:pt x="392248" y="165937"/>
                  </a:lnTo>
                  <a:lnTo>
                    <a:pt x="404571" y="166242"/>
                  </a:lnTo>
                  <a:lnTo>
                    <a:pt x="415013" y="165435"/>
                  </a:lnTo>
                  <a:lnTo>
                    <a:pt x="445779" y="137112"/>
                  </a:lnTo>
                  <a:lnTo>
                    <a:pt x="448150" y="120014"/>
                  </a:lnTo>
                  <a:lnTo>
                    <a:pt x="371779" y="120014"/>
                  </a:lnTo>
                  <a:lnTo>
                    <a:pt x="366318" y="118998"/>
                  </a:lnTo>
                  <a:lnTo>
                    <a:pt x="359181" y="116712"/>
                  </a:lnTo>
                  <a:close/>
                </a:path>
                <a:path w="1331595" h="166370">
                  <a:moveTo>
                    <a:pt x="555040" y="47751"/>
                  </a:moveTo>
                  <a:lnTo>
                    <a:pt x="494461" y="47751"/>
                  </a:lnTo>
                  <a:lnTo>
                    <a:pt x="494461" y="161543"/>
                  </a:lnTo>
                  <a:lnTo>
                    <a:pt x="555040" y="161543"/>
                  </a:lnTo>
                  <a:lnTo>
                    <a:pt x="555040" y="47751"/>
                  </a:lnTo>
                  <a:close/>
                </a:path>
                <a:path w="1331595" h="166370">
                  <a:moveTo>
                    <a:pt x="555040" y="3555"/>
                  </a:moveTo>
                  <a:lnTo>
                    <a:pt x="387756" y="3555"/>
                  </a:lnTo>
                  <a:lnTo>
                    <a:pt x="387756" y="114045"/>
                  </a:lnTo>
                  <a:lnTo>
                    <a:pt x="383692" y="120014"/>
                  </a:lnTo>
                  <a:lnTo>
                    <a:pt x="448150" y="120014"/>
                  </a:lnTo>
                  <a:lnTo>
                    <a:pt x="448475" y="114045"/>
                  </a:lnTo>
                  <a:lnTo>
                    <a:pt x="448475" y="47751"/>
                  </a:lnTo>
                  <a:lnTo>
                    <a:pt x="555040" y="47751"/>
                  </a:lnTo>
                  <a:lnTo>
                    <a:pt x="555040" y="3555"/>
                  </a:lnTo>
                  <a:close/>
                </a:path>
                <a:path w="1331595" h="166370">
                  <a:moveTo>
                    <a:pt x="104622" y="47751"/>
                  </a:moveTo>
                  <a:lnTo>
                    <a:pt x="43903" y="47751"/>
                  </a:lnTo>
                  <a:lnTo>
                    <a:pt x="43903" y="161543"/>
                  </a:lnTo>
                  <a:lnTo>
                    <a:pt x="104622" y="161543"/>
                  </a:lnTo>
                  <a:lnTo>
                    <a:pt x="104622" y="47751"/>
                  </a:lnTo>
                  <a:close/>
                </a:path>
                <a:path w="1331595" h="166370">
                  <a:moveTo>
                    <a:pt x="148526" y="3555"/>
                  </a:moveTo>
                  <a:lnTo>
                    <a:pt x="0" y="3555"/>
                  </a:lnTo>
                  <a:lnTo>
                    <a:pt x="0" y="47751"/>
                  </a:lnTo>
                  <a:lnTo>
                    <a:pt x="148526" y="47751"/>
                  </a:lnTo>
                  <a:lnTo>
                    <a:pt x="148526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14908" y="3894582"/>
              <a:ext cx="1106805" cy="125730"/>
            </a:xfrm>
            <a:custGeom>
              <a:avLst/>
              <a:gdLst/>
              <a:ahLst/>
              <a:cxnLst/>
              <a:rect l="l" t="t" r="r" b="b"/>
              <a:pathLst>
                <a:path w="1106805" h="125729">
                  <a:moveTo>
                    <a:pt x="1041755" y="65024"/>
                  </a:moveTo>
                  <a:lnTo>
                    <a:pt x="1106525" y="65024"/>
                  </a:lnTo>
                  <a:lnTo>
                    <a:pt x="1106525" y="125730"/>
                  </a:lnTo>
                  <a:lnTo>
                    <a:pt x="1041755" y="125730"/>
                  </a:lnTo>
                  <a:lnTo>
                    <a:pt x="1041755" y="65024"/>
                  </a:lnTo>
                  <a:close/>
                </a:path>
                <a:path w="1106805" h="125729">
                  <a:moveTo>
                    <a:pt x="474192" y="50800"/>
                  </a:moveTo>
                  <a:lnTo>
                    <a:pt x="435851" y="61849"/>
                  </a:lnTo>
                  <a:lnTo>
                    <a:pt x="428066" y="65151"/>
                  </a:lnTo>
                  <a:lnTo>
                    <a:pt x="424789" y="68326"/>
                  </a:lnTo>
                  <a:lnTo>
                    <a:pt x="421411" y="71628"/>
                  </a:lnTo>
                  <a:lnTo>
                    <a:pt x="419722" y="75311"/>
                  </a:lnTo>
                  <a:lnTo>
                    <a:pt x="419722" y="79502"/>
                  </a:lnTo>
                  <a:lnTo>
                    <a:pt x="419722" y="84201"/>
                  </a:lnTo>
                  <a:lnTo>
                    <a:pt x="421385" y="88138"/>
                  </a:lnTo>
                  <a:lnTo>
                    <a:pt x="424713" y="91186"/>
                  </a:lnTo>
                  <a:lnTo>
                    <a:pt x="428040" y="94234"/>
                  </a:lnTo>
                  <a:lnTo>
                    <a:pt x="432917" y="95631"/>
                  </a:lnTo>
                  <a:lnTo>
                    <a:pt x="439369" y="95631"/>
                  </a:lnTo>
                  <a:lnTo>
                    <a:pt x="446112" y="95631"/>
                  </a:lnTo>
                  <a:lnTo>
                    <a:pt x="452399" y="94107"/>
                  </a:lnTo>
                  <a:lnTo>
                    <a:pt x="458203" y="90805"/>
                  </a:lnTo>
                  <a:lnTo>
                    <a:pt x="464007" y="87503"/>
                  </a:lnTo>
                  <a:lnTo>
                    <a:pt x="468122" y="83566"/>
                  </a:lnTo>
                  <a:lnTo>
                    <a:pt x="470547" y="78740"/>
                  </a:lnTo>
                  <a:lnTo>
                    <a:pt x="472986" y="74041"/>
                  </a:lnTo>
                  <a:lnTo>
                    <a:pt x="474192" y="67945"/>
                  </a:lnTo>
                  <a:lnTo>
                    <a:pt x="474192" y="60452"/>
                  </a:lnTo>
                  <a:lnTo>
                    <a:pt x="474192" y="50800"/>
                  </a:lnTo>
                  <a:close/>
                </a:path>
                <a:path w="1106805" h="125729">
                  <a:moveTo>
                    <a:pt x="30060" y="0"/>
                  </a:moveTo>
                  <a:lnTo>
                    <a:pt x="0" y="32766"/>
                  </a:lnTo>
                  <a:lnTo>
                    <a:pt x="59677" y="32766"/>
                  </a:lnTo>
                  <a:lnTo>
                    <a:pt x="38392" y="0"/>
                  </a:lnTo>
                  <a:lnTo>
                    <a:pt x="3006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8351" y="3856990"/>
              <a:ext cx="185038" cy="16865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0795" y="3856990"/>
              <a:ext cx="227711" cy="16865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89953" y="3858768"/>
              <a:ext cx="766445" cy="166370"/>
            </a:xfrm>
            <a:custGeom>
              <a:avLst/>
              <a:gdLst/>
              <a:ahLst/>
              <a:cxnLst/>
              <a:rect l="l" t="t" r="r" b="b"/>
              <a:pathLst>
                <a:path w="766444" h="166370">
                  <a:moveTo>
                    <a:pt x="387756" y="3555"/>
                  </a:moveTo>
                  <a:lnTo>
                    <a:pt x="555040" y="3555"/>
                  </a:lnTo>
                  <a:lnTo>
                    <a:pt x="555040" y="161543"/>
                  </a:lnTo>
                  <a:lnTo>
                    <a:pt x="494461" y="161543"/>
                  </a:lnTo>
                  <a:lnTo>
                    <a:pt x="494461" y="47751"/>
                  </a:lnTo>
                  <a:lnTo>
                    <a:pt x="448475" y="47751"/>
                  </a:lnTo>
                  <a:lnTo>
                    <a:pt x="448475" y="114045"/>
                  </a:lnTo>
                  <a:lnTo>
                    <a:pt x="447801" y="126430"/>
                  </a:lnTo>
                  <a:lnTo>
                    <a:pt x="424013" y="163020"/>
                  </a:lnTo>
                  <a:lnTo>
                    <a:pt x="404571" y="166242"/>
                  </a:lnTo>
                  <a:lnTo>
                    <a:pt x="392248" y="165937"/>
                  </a:lnTo>
                  <a:lnTo>
                    <a:pt x="380576" y="165036"/>
                  </a:lnTo>
                  <a:lnTo>
                    <a:pt x="369554" y="163564"/>
                  </a:lnTo>
                  <a:lnTo>
                    <a:pt x="359181" y="161543"/>
                  </a:lnTo>
                  <a:lnTo>
                    <a:pt x="359181" y="116712"/>
                  </a:lnTo>
                  <a:lnTo>
                    <a:pt x="366318" y="118998"/>
                  </a:lnTo>
                  <a:lnTo>
                    <a:pt x="371779" y="120014"/>
                  </a:lnTo>
                  <a:lnTo>
                    <a:pt x="375551" y="120014"/>
                  </a:lnTo>
                  <a:lnTo>
                    <a:pt x="383692" y="120014"/>
                  </a:lnTo>
                  <a:lnTo>
                    <a:pt x="387756" y="114045"/>
                  </a:lnTo>
                  <a:lnTo>
                    <a:pt x="387756" y="101853"/>
                  </a:lnTo>
                  <a:lnTo>
                    <a:pt x="387756" y="3555"/>
                  </a:lnTo>
                  <a:close/>
                </a:path>
                <a:path w="766444" h="166370">
                  <a:moveTo>
                    <a:pt x="0" y="3555"/>
                  </a:moveTo>
                  <a:lnTo>
                    <a:pt x="148526" y="3555"/>
                  </a:lnTo>
                  <a:lnTo>
                    <a:pt x="148526" y="47751"/>
                  </a:lnTo>
                  <a:lnTo>
                    <a:pt x="104622" y="47751"/>
                  </a:lnTo>
                  <a:lnTo>
                    <a:pt x="104622" y="161543"/>
                  </a:lnTo>
                  <a:lnTo>
                    <a:pt x="43903" y="161543"/>
                  </a:lnTo>
                  <a:lnTo>
                    <a:pt x="43903" y="47751"/>
                  </a:lnTo>
                  <a:lnTo>
                    <a:pt x="0" y="47751"/>
                  </a:lnTo>
                  <a:lnTo>
                    <a:pt x="0" y="3555"/>
                  </a:lnTo>
                  <a:close/>
                </a:path>
                <a:path w="766444" h="166370">
                  <a:moveTo>
                    <a:pt x="670433" y="0"/>
                  </a:moveTo>
                  <a:lnTo>
                    <a:pt x="714184" y="3047"/>
                  </a:lnTo>
                  <a:lnTo>
                    <a:pt x="750938" y="26542"/>
                  </a:lnTo>
                  <a:lnTo>
                    <a:pt x="758380" y="50672"/>
                  </a:lnTo>
                  <a:lnTo>
                    <a:pt x="758380" y="58165"/>
                  </a:lnTo>
                  <a:lnTo>
                    <a:pt x="758380" y="127888"/>
                  </a:lnTo>
                  <a:lnTo>
                    <a:pt x="758380" y="135381"/>
                  </a:lnTo>
                  <a:lnTo>
                    <a:pt x="758863" y="141223"/>
                  </a:lnTo>
                  <a:lnTo>
                    <a:pt x="759802" y="145414"/>
                  </a:lnTo>
                  <a:lnTo>
                    <a:pt x="760742" y="149605"/>
                  </a:lnTo>
                  <a:lnTo>
                    <a:pt x="762800" y="155066"/>
                  </a:lnTo>
                  <a:lnTo>
                    <a:pt x="765975" y="161543"/>
                  </a:lnTo>
                  <a:lnTo>
                    <a:pt x="709129" y="161543"/>
                  </a:lnTo>
                  <a:lnTo>
                    <a:pt x="702576" y="142239"/>
                  </a:lnTo>
                  <a:lnTo>
                    <a:pt x="696633" y="147550"/>
                  </a:lnTo>
                  <a:lnTo>
                    <a:pt x="661535" y="163480"/>
                  </a:lnTo>
                  <a:lnTo>
                    <a:pt x="641553" y="165099"/>
                  </a:lnTo>
                  <a:lnTo>
                    <a:pt x="628268" y="164288"/>
                  </a:lnTo>
                  <a:lnTo>
                    <a:pt x="592204" y="145085"/>
                  </a:lnTo>
                  <a:lnTo>
                    <a:pt x="583958" y="119760"/>
                  </a:lnTo>
                  <a:lnTo>
                    <a:pt x="584618" y="111136"/>
                  </a:lnTo>
                  <a:lnTo>
                    <a:pt x="609557" y="80009"/>
                  </a:lnTo>
                  <a:lnTo>
                    <a:pt x="649058" y="69728"/>
                  </a:lnTo>
                  <a:lnTo>
                    <a:pt x="661609" y="67071"/>
                  </a:lnTo>
                  <a:lnTo>
                    <a:pt x="699147" y="56006"/>
                  </a:lnTo>
                  <a:lnTo>
                    <a:pt x="699147" y="48640"/>
                  </a:lnTo>
                  <a:lnTo>
                    <a:pt x="697611" y="43433"/>
                  </a:lnTo>
                  <a:lnTo>
                    <a:pt x="694537" y="40385"/>
                  </a:lnTo>
                  <a:lnTo>
                    <a:pt x="691464" y="37464"/>
                  </a:lnTo>
                  <a:lnTo>
                    <a:pt x="686054" y="35940"/>
                  </a:lnTo>
                  <a:lnTo>
                    <a:pt x="678319" y="35940"/>
                  </a:lnTo>
                  <a:lnTo>
                    <a:pt x="668388" y="35940"/>
                  </a:lnTo>
                  <a:lnTo>
                    <a:pt x="660958" y="37591"/>
                  </a:lnTo>
                  <a:lnTo>
                    <a:pt x="655993" y="40766"/>
                  </a:lnTo>
                  <a:lnTo>
                    <a:pt x="652119" y="43179"/>
                  </a:lnTo>
                  <a:lnTo>
                    <a:pt x="648995" y="47878"/>
                  </a:lnTo>
                  <a:lnTo>
                    <a:pt x="646620" y="54736"/>
                  </a:lnTo>
                  <a:lnTo>
                    <a:pt x="588721" y="48640"/>
                  </a:lnTo>
                  <a:lnTo>
                    <a:pt x="608215" y="13842"/>
                  </a:lnTo>
                  <a:lnTo>
                    <a:pt x="615962" y="9651"/>
                  </a:lnTo>
                  <a:lnTo>
                    <a:pt x="621512" y="6476"/>
                  </a:lnTo>
                  <a:lnTo>
                    <a:pt x="662096" y="144"/>
                  </a:lnTo>
                  <a:lnTo>
                    <a:pt x="670433" y="0"/>
                  </a:lnTo>
                  <a:close/>
                </a:path>
                <a:path w="766444" h="166370">
                  <a:moveTo>
                    <a:pt x="252488" y="0"/>
                  </a:moveTo>
                  <a:lnTo>
                    <a:pt x="295344" y="5679"/>
                  </a:lnTo>
                  <a:lnTo>
                    <a:pt x="330258" y="30787"/>
                  </a:lnTo>
                  <a:lnTo>
                    <a:pt x="345599" y="75795"/>
                  </a:lnTo>
                  <a:lnTo>
                    <a:pt x="346240" y="90677"/>
                  </a:lnTo>
                  <a:lnTo>
                    <a:pt x="346240" y="97535"/>
                  </a:lnTo>
                  <a:lnTo>
                    <a:pt x="224802" y="97535"/>
                  </a:lnTo>
                  <a:lnTo>
                    <a:pt x="225894" y="107314"/>
                  </a:lnTo>
                  <a:lnTo>
                    <a:pt x="228523" y="114553"/>
                  </a:lnTo>
                  <a:lnTo>
                    <a:pt x="232689" y="119252"/>
                  </a:lnTo>
                  <a:lnTo>
                    <a:pt x="238544" y="126110"/>
                  </a:lnTo>
                  <a:lnTo>
                    <a:pt x="246176" y="129539"/>
                  </a:lnTo>
                  <a:lnTo>
                    <a:pt x="255612" y="129539"/>
                  </a:lnTo>
                  <a:lnTo>
                    <a:pt x="261556" y="129539"/>
                  </a:lnTo>
                  <a:lnTo>
                    <a:pt x="283146" y="115188"/>
                  </a:lnTo>
                  <a:lnTo>
                    <a:pt x="342823" y="120649"/>
                  </a:lnTo>
                  <a:lnTo>
                    <a:pt x="309778" y="154812"/>
                  </a:lnTo>
                  <a:lnTo>
                    <a:pt x="271302" y="164457"/>
                  </a:lnTo>
                  <a:lnTo>
                    <a:pt x="254266" y="165099"/>
                  </a:lnTo>
                  <a:lnTo>
                    <a:pt x="239405" y="164552"/>
                  </a:lnTo>
                  <a:lnTo>
                    <a:pt x="196240" y="151217"/>
                  </a:lnTo>
                  <a:lnTo>
                    <a:pt x="169842" y="118094"/>
                  </a:lnTo>
                  <a:lnTo>
                    <a:pt x="163182" y="82803"/>
                  </a:lnTo>
                  <a:lnTo>
                    <a:pt x="164665" y="65186"/>
                  </a:lnTo>
                  <a:lnTo>
                    <a:pt x="186918" y="22859"/>
                  </a:lnTo>
                  <a:lnTo>
                    <a:pt x="232704" y="1428"/>
                  </a:lnTo>
                  <a:lnTo>
                    <a:pt x="252488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5674" y="4157726"/>
            <a:ext cx="7446124" cy="29785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3961" y="4526699"/>
            <a:ext cx="1362430" cy="2340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011" y="946277"/>
            <a:ext cx="1868906" cy="23723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9425" y="1006602"/>
            <a:ext cx="1428496" cy="17576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550409" y="1071986"/>
            <a:ext cx="167005" cy="43815"/>
            <a:chOff x="4550409" y="1071986"/>
            <a:chExt cx="167005" cy="43815"/>
          </a:xfrm>
        </p:grpSpPr>
        <p:sp>
          <p:nvSpPr>
            <p:cNvPr id="5" name="object 5" descr=""/>
            <p:cNvSpPr/>
            <p:nvPr/>
          </p:nvSpPr>
          <p:spPr>
            <a:xfrm>
              <a:off x="4555743" y="1077320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55743" y="1077320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6221" y="945133"/>
            <a:ext cx="3500501" cy="23837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731" y="1310513"/>
            <a:ext cx="6038557" cy="237236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351778" y="1436222"/>
            <a:ext cx="167005" cy="43815"/>
            <a:chOff x="6351778" y="1436222"/>
            <a:chExt cx="167005" cy="43815"/>
          </a:xfrm>
        </p:grpSpPr>
        <p:sp>
          <p:nvSpPr>
            <p:cNvPr id="10" name="object 10" descr=""/>
            <p:cNvSpPr/>
            <p:nvPr/>
          </p:nvSpPr>
          <p:spPr>
            <a:xfrm>
              <a:off x="6357112" y="1441556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09" h="33655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57112" y="1441556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09" h="33655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1018" y="1310513"/>
            <a:ext cx="1580895" cy="27762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694" y="1736598"/>
            <a:ext cx="7661541" cy="23634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8051" y="2407792"/>
            <a:ext cx="1174343" cy="23634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5425" y="2407792"/>
            <a:ext cx="1860169" cy="23723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9672" y="2468117"/>
            <a:ext cx="1596263" cy="17576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9829" y="2850895"/>
            <a:ext cx="86131" cy="8610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9130" y="2777235"/>
            <a:ext cx="1495983" cy="233552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2165350" y="2899262"/>
            <a:ext cx="167005" cy="43815"/>
            <a:chOff x="2165350" y="2899262"/>
            <a:chExt cx="167005" cy="43815"/>
          </a:xfrm>
        </p:grpSpPr>
        <p:sp>
          <p:nvSpPr>
            <p:cNvPr id="20" name="object 20" descr=""/>
            <p:cNvSpPr/>
            <p:nvPr/>
          </p:nvSpPr>
          <p:spPr>
            <a:xfrm>
              <a:off x="2170683" y="2904596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70683" y="2904596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5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2430779" y="2773552"/>
            <a:ext cx="286385" cy="294005"/>
            <a:chOff x="2430779" y="2773552"/>
            <a:chExt cx="286385" cy="294005"/>
          </a:xfrm>
        </p:grpSpPr>
        <p:sp>
          <p:nvSpPr>
            <p:cNvPr id="23" name="object 23" descr=""/>
            <p:cNvSpPr/>
            <p:nvPr/>
          </p:nvSpPr>
          <p:spPr>
            <a:xfrm>
              <a:off x="2436113" y="2778886"/>
              <a:ext cx="275590" cy="283210"/>
            </a:xfrm>
            <a:custGeom>
              <a:avLst/>
              <a:gdLst/>
              <a:ahLst/>
              <a:cxnLst/>
              <a:rect l="l" t="t" r="r" b="b"/>
              <a:pathLst>
                <a:path w="275589" h="283210">
                  <a:moveTo>
                    <a:pt x="275336" y="161798"/>
                  </a:moveTo>
                  <a:lnTo>
                    <a:pt x="210566" y="161798"/>
                  </a:lnTo>
                  <a:lnTo>
                    <a:pt x="210566" y="221869"/>
                  </a:lnTo>
                  <a:lnTo>
                    <a:pt x="241554" y="221869"/>
                  </a:lnTo>
                  <a:lnTo>
                    <a:pt x="241046" y="229107"/>
                  </a:lnTo>
                  <a:lnTo>
                    <a:pt x="210566" y="256667"/>
                  </a:lnTo>
                  <a:lnTo>
                    <a:pt x="224662" y="283210"/>
                  </a:lnTo>
                  <a:lnTo>
                    <a:pt x="257042" y="262832"/>
                  </a:lnTo>
                  <a:lnTo>
                    <a:pt x="274601" y="224657"/>
                  </a:lnTo>
                  <a:lnTo>
                    <a:pt x="275336" y="211581"/>
                  </a:lnTo>
                  <a:lnTo>
                    <a:pt x="275336" y="161798"/>
                  </a:lnTo>
                  <a:close/>
                </a:path>
                <a:path w="275589" h="283210">
                  <a:moveTo>
                    <a:pt x="275336" y="63881"/>
                  </a:moveTo>
                  <a:lnTo>
                    <a:pt x="210566" y="63881"/>
                  </a:lnTo>
                  <a:lnTo>
                    <a:pt x="210566" y="124587"/>
                  </a:lnTo>
                  <a:lnTo>
                    <a:pt x="275336" y="124587"/>
                  </a:lnTo>
                  <a:lnTo>
                    <a:pt x="275336" y="63881"/>
                  </a:lnTo>
                  <a:close/>
                </a:path>
                <a:path w="275589" h="283210">
                  <a:moveTo>
                    <a:pt x="64897" y="165354"/>
                  </a:moveTo>
                  <a:lnTo>
                    <a:pt x="4572" y="172974"/>
                  </a:lnTo>
                  <a:lnTo>
                    <a:pt x="7526" y="181284"/>
                  </a:lnTo>
                  <a:lnTo>
                    <a:pt x="11064" y="188880"/>
                  </a:lnTo>
                  <a:lnTo>
                    <a:pt x="37744" y="216199"/>
                  </a:lnTo>
                  <a:lnTo>
                    <a:pt x="85979" y="225679"/>
                  </a:lnTo>
                  <a:lnTo>
                    <a:pt x="106791" y="223944"/>
                  </a:lnTo>
                  <a:lnTo>
                    <a:pt x="125222" y="218757"/>
                  </a:lnTo>
                  <a:lnTo>
                    <a:pt x="141271" y="210141"/>
                  </a:lnTo>
                  <a:lnTo>
                    <a:pt x="154940" y="198119"/>
                  </a:lnTo>
                  <a:lnTo>
                    <a:pt x="161604" y="188468"/>
                  </a:lnTo>
                  <a:lnTo>
                    <a:pt x="81280" y="188468"/>
                  </a:lnTo>
                  <a:lnTo>
                    <a:pt x="76708" y="186689"/>
                  </a:lnTo>
                  <a:lnTo>
                    <a:pt x="72898" y="183261"/>
                  </a:lnTo>
                  <a:lnTo>
                    <a:pt x="69087" y="179705"/>
                  </a:lnTo>
                  <a:lnTo>
                    <a:pt x="66421" y="173736"/>
                  </a:lnTo>
                  <a:lnTo>
                    <a:pt x="64897" y="165354"/>
                  </a:lnTo>
                  <a:close/>
                </a:path>
                <a:path w="275589" h="283210">
                  <a:moveTo>
                    <a:pt x="178806" y="127635"/>
                  </a:moveTo>
                  <a:lnTo>
                    <a:pt x="118491" y="127635"/>
                  </a:lnTo>
                  <a:lnTo>
                    <a:pt x="116778" y="143732"/>
                  </a:lnTo>
                  <a:lnTo>
                    <a:pt x="114696" y="156781"/>
                  </a:lnTo>
                  <a:lnTo>
                    <a:pt x="86741" y="188468"/>
                  </a:lnTo>
                  <a:lnTo>
                    <a:pt x="161604" y="188468"/>
                  </a:lnTo>
                  <a:lnTo>
                    <a:pt x="165774" y="182427"/>
                  </a:lnTo>
                  <a:lnTo>
                    <a:pt x="173513" y="162782"/>
                  </a:lnTo>
                  <a:lnTo>
                    <a:pt x="178157" y="139184"/>
                  </a:lnTo>
                  <a:lnTo>
                    <a:pt x="178763" y="128396"/>
                  </a:lnTo>
                  <a:lnTo>
                    <a:pt x="178806" y="127635"/>
                  </a:lnTo>
                  <a:close/>
                </a:path>
                <a:path w="275589" h="283210">
                  <a:moveTo>
                    <a:pt x="83693" y="0"/>
                  </a:moveTo>
                  <a:lnTo>
                    <a:pt x="67903" y="692"/>
                  </a:lnTo>
                  <a:lnTo>
                    <a:pt x="69826" y="692"/>
                  </a:lnTo>
                  <a:lnTo>
                    <a:pt x="58801" y="2286"/>
                  </a:lnTo>
                  <a:lnTo>
                    <a:pt x="22431" y="20478"/>
                  </a:lnTo>
                  <a:lnTo>
                    <a:pt x="2571" y="54943"/>
                  </a:lnTo>
                  <a:lnTo>
                    <a:pt x="92" y="74168"/>
                  </a:lnTo>
                  <a:lnTo>
                    <a:pt x="0" y="75692"/>
                  </a:lnTo>
                  <a:lnTo>
                    <a:pt x="11304" y="117322"/>
                  </a:lnTo>
                  <a:lnTo>
                    <a:pt x="42544" y="144049"/>
                  </a:lnTo>
                  <a:lnTo>
                    <a:pt x="55565" y="147955"/>
                  </a:lnTo>
                  <a:lnTo>
                    <a:pt x="55715" y="147955"/>
                  </a:lnTo>
                  <a:lnTo>
                    <a:pt x="69596" y="149225"/>
                  </a:lnTo>
                  <a:lnTo>
                    <a:pt x="107410" y="137350"/>
                  </a:lnTo>
                  <a:lnTo>
                    <a:pt x="118491" y="127635"/>
                  </a:lnTo>
                  <a:lnTo>
                    <a:pt x="178806" y="127635"/>
                  </a:lnTo>
                  <a:lnTo>
                    <a:pt x="179697" y="111760"/>
                  </a:lnTo>
                  <a:lnTo>
                    <a:pt x="78231" y="111760"/>
                  </a:lnTo>
                  <a:lnTo>
                    <a:pt x="71374" y="108585"/>
                  </a:lnTo>
                  <a:lnTo>
                    <a:pt x="57531" y="74168"/>
                  </a:lnTo>
                  <a:lnTo>
                    <a:pt x="57939" y="67184"/>
                  </a:lnTo>
                  <a:lnTo>
                    <a:pt x="77469" y="37845"/>
                  </a:lnTo>
                  <a:lnTo>
                    <a:pt x="162780" y="37845"/>
                  </a:lnTo>
                  <a:lnTo>
                    <a:pt x="161488" y="35536"/>
                  </a:lnTo>
                  <a:lnTo>
                    <a:pt x="125555" y="6268"/>
                  </a:lnTo>
                  <a:lnTo>
                    <a:pt x="99266" y="692"/>
                  </a:lnTo>
                  <a:lnTo>
                    <a:pt x="83693" y="0"/>
                  </a:lnTo>
                  <a:close/>
                </a:path>
                <a:path w="275589" h="283210">
                  <a:moveTo>
                    <a:pt x="162780" y="37845"/>
                  </a:moveTo>
                  <a:lnTo>
                    <a:pt x="94106" y="37845"/>
                  </a:lnTo>
                  <a:lnTo>
                    <a:pt x="101346" y="41148"/>
                  </a:lnTo>
                  <a:lnTo>
                    <a:pt x="107315" y="47879"/>
                  </a:lnTo>
                  <a:lnTo>
                    <a:pt x="116196" y="75692"/>
                  </a:lnTo>
                  <a:lnTo>
                    <a:pt x="115745" y="82766"/>
                  </a:lnTo>
                  <a:lnTo>
                    <a:pt x="115679" y="83806"/>
                  </a:lnTo>
                  <a:lnTo>
                    <a:pt x="94996" y="111760"/>
                  </a:lnTo>
                  <a:lnTo>
                    <a:pt x="179697" y="111760"/>
                  </a:lnTo>
                  <a:lnTo>
                    <a:pt x="173061" y="60180"/>
                  </a:lnTo>
                  <a:lnTo>
                    <a:pt x="167894" y="46989"/>
                  </a:lnTo>
                  <a:lnTo>
                    <a:pt x="162780" y="37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1345" y="2935350"/>
              <a:ext cx="75437" cy="13207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646679" y="2842767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0" y="0"/>
                  </a:moveTo>
                  <a:lnTo>
                    <a:pt x="64769" y="0"/>
                  </a:lnTo>
                  <a:lnTo>
                    <a:pt x="64769" y="60706"/>
                  </a:lnTo>
                  <a:lnTo>
                    <a:pt x="0" y="60706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0779" y="2773552"/>
              <a:ext cx="190372" cy="236346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9829" y="3216655"/>
            <a:ext cx="86131" cy="8610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0951" y="3139313"/>
            <a:ext cx="1276578" cy="27762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41576" y="3139313"/>
            <a:ext cx="1523492" cy="29667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9829" y="3582415"/>
            <a:ext cx="86131" cy="8610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8088" y="3508755"/>
            <a:ext cx="2575509" cy="233552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51708" y="3505072"/>
            <a:ext cx="5122926" cy="29667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3631" y="3870833"/>
            <a:ext cx="1660232" cy="296671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9829" y="4313935"/>
            <a:ext cx="86131" cy="86106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550951" y="4236592"/>
            <a:ext cx="1600835" cy="297180"/>
            <a:chOff x="550951" y="4236592"/>
            <a:chExt cx="1600835" cy="297180"/>
          </a:xfrm>
        </p:grpSpPr>
        <p:sp>
          <p:nvSpPr>
            <p:cNvPr id="36" name="object 36" descr=""/>
            <p:cNvSpPr/>
            <p:nvPr/>
          </p:nvSpPr>
          <p:spPr>
            <a:xfrm>
              <a:off x="556285" y="4241926"/>
              <a:ext cx="1590040" cy="286385"/>
            </a:xfrm>
            <a:custGeom>
              <a:avLst/>
              <a:gdLst/>
              <a:ahLst/>
              <a:cxnLst/>
              <a:rect l="l" t="t" r="r" b="b"/>
              <a:pathLst>
                <a:path w="1590039" h="286385">
                  <a:moveTo>
                    <a:pt x="1472920" y="63881"/>
                  </a:moveTo>
                  <a:lnTo>
                    <a:pt x="1415643" y="63881"/>
                  </a:lnTo>
                  <a:lnTo>
                    <a:pt x="1415643" y="221894"/>
                  </a:lnTo>
                  <a:lnTo>
                    <a:pt x="1473301" y="221894"/>
                  </a:lnTo>
                  <a:lnTo>
                    <a:pt x="1532737" y="144145"/>
                  </a:lnTo>
                  <a:lnTo>
                    <a:pt x="1590014" y="144145"/>
                  </a:lnTo>
                  <a:lnTo>
                    <a:pt x="1590014" y="142621"/>
                  </a:lnTo>
                  <a:lnTo>
                    <a:pt x="1472920" y="142621"/>
                  </a:lnTo>
                  <a:lnTo>
                    <a:pt x="1472920" y="63881"/>
                  </a:lnTo>
                  <a:close/>
                </a:path>
                <a:path w="1590039" h="286385">
                  <a:moveTo>
                    <a:pt x="1590014" y="144145"/>
                  </a:moveTo>
                  <a:lnTo>
                    <a:pt x="1532737" y="144145"/>
                  </a:lnTo>
                  <a:lnTo>
                    <a:pt x="1532737" y="221894"/>
                  </a:lnTo>
                  <a:lnTo>
                    <a:pt x="1590014" y="221894"/>
                  </a:lnTo>
                  <a:lnTo>
                    <a:pt x="1590014" y="144145"/>
                  </a:lnTo>
                  <a:close/>
                </a:path>
                <a:path w="1590039" h="286385">
                  <a:moveTo>
                    <a:pt x="1590014" y="63881"/>
                  </a:moveTo>
                  <a:lnTo>
                    <a:pt x="1532991" y="63881"/>
                  </a:lnTo>
                  <a:lnTo>
                    <a:pt x="1472920" y="142621"/>
                  </a:lnTo>
                  <a:lnTo>
                    <a:pt x="1590014" y="142621"/>
                  </a:lnTo>
                  <a:lnTo>
                    <a:pt x="1590014" y="63881"/>
                  </a:lnTo>
                  <a:close/>
                </a:path>
                <a:path w="1590039" h="286385">
                  <a:moveTo>
                    <a:pt x="1062964" y="63881"/>
                  </a:moveTo>
                  <a:lnTo>
                    <a:pt x="1005687" y="63881"/>
                  </a:lnTo>
                  <a:lnTo>
                    <a:pt x="1005687" y="221894"/>
                  </a:lnTo>
                  <a:lnTo>
                    <a:pt x="1063345" y="221894"/>
                  </a:lnTo>
                  <a:lnTo>
                    <a:pt x="1122781" y="144145"/>
                  </a:lnTo>
                  <a:lnTo>
                    <a:pt x="1180058" y="144145"/>
                  </a:lnTo>
                  <a:lnTo>
                    <a:pt x="1180058" y="142621"/>
                  </a:lnTo>
                  <a:lnTo>
                    <a:pt x="1062964" y="142621"/>
                  </a:lnTo>
                  <a:lnTo>
                    <a:pt x="1062964" y="63881"/>
                  </a:lnTo>
                  <a:close/>
                </a:path>
                <a:path w="1590039" h="286385">
                  <a:moveTo>
                    <a:pt x="1180058" y="144145"/>
                  </a:moveTo>
                  <a:lnTo>
                    <a:pt x="1122781" y="144145"/>
                  </a:lnTo>
                  <a:lnTo>
                    <a:pt x="1122781" y="221894"/>
                  </a:lnTo>
                  <a:lnTo>
                    <a:pt x="1180058" y="221894"/>
                  </a:lnTo>
                  <a:lnTo>
                    <a:pt x="1180058" y="144145"/>
                  </a:lnTo>
                  <a:close/>
                </a:path>
                <a:path w="1590039" h="286385">
                  <a:moveTo>
                    <a:pt x="1180058" y="63881"/>
                  </a:moveTo>
                  <a:lnTo>
                    <a:pt x="1123035" y="63881"/>
                  </a:lnTo>
                  <a:lnTo>
                    <a:pt x="1062964" y="142621"/>
                  </a:lnTo>
                  <a:lnTo>
                    <a:pt x="1180058" y="142621"/>
                  </a:lnTo>
                  <a:lnTo>
                    <a:pt x="1180058" y="63881"/>
                  </a:lnTo>
                  <a:close/>
                </a:path>
                <a:path w="1590039" h="286385">
                  <a:moveTo>
                    <a:pt x="848461" y="63881"/>
                  </a:moveTo>
                  <a:lnTo>
                    <a:pt x="787755" y="63881"/>
                  </a:lnTo>
                  <a:lnTo>
                    <a:pt x="787755" y="221894"/>
                  </a:lnTo>
                  <a:lnTo>
                    <a:pt x="848461" y="221894"/>
                  </a:lnTo>
                  <a:lnTo>
                    <a:pt x="848461" y="162179"/>
                  </a:lnTo>
                  <a:lnTo>
                    <a:pt x="964285" y="162179"/>
                  </a:lnTo>
                  <a:lnTo>
                    <a:pt x="964285" y="117983"/>
                  </a:lnTo>
                  <a:lnTo>
                    <a:pt x="848461" y="117983"/>
                  </a:lnTo>
                  <a:lnTo>
                    <a:pt x="848461" y="63881"/>
                  </a:lnTo>
                  <a:close/>
                </a:path>
                <a:path w="1590039" h="286385">
                  <a:moveTo>
                    <a:pt x="964285" y="162179"/>
                  </a:moveTo>
                  <a:lnTo>
                    <a:pt x="903579" y="162179"/>
                  </a:lnTo>
                  <a:lnTo>
                    <a:pt x="903579" y="221894"/>
                  </a:lnTo>
                  <a:lnTo>
                    <a:pt x="964285" y="221894"/>
                  </a:lnTo>
                  <a:lnTo>
                    <a:pt x="964285" y="162179"/>
                  </a:lnTo>
                  <a:close/>
                </a:path>
                <a:path w="1590039" h="286385">
                  <a:moveTo>
                    <a:pt x="964285" y="63881"/>
                  </a:moveTo>
                  <a:lnTo>
                    <a:pt x="903579" y="63881"/>
                  </a:lnTo>
                  <a:lnTo>
                    <a:pt x="903579" y="117983"/>
                  </a:lnTo>
                  <a:lnTo>
                    <a:pt x="964285" y="117983"/>
                  </a:lnTo>
                  <a:lnTo>
                    <a:pt x="964285" y="63881"/>
                  </a:lnTo>
                  <a:close/>
                </a:path>
                <a:path w="1590039" h="286385">
                  <a:moveTo>
                    <a:pt x="719556" y="108077"/>
                  </a:moveTo>
                  <a:lnTo>
                    <a:pt x="658799" y="108077"/>
                  </a:lnTo>
                  <a:lnTo>
                    <a:pt x="658799" y="221894"/>
                  </a:lnTo>
                  <a:lnTo>
                    <a:pt x="719556" y="221894"/>
                  </a:lnTo>
                  <a:lnTo>
                    <a:pt x="719556" y="108077"/>
                  </a:lnTo>
                  <a:close/>
                </a:path>
                <a:path w="1590039" h="286385">
                  <a:moveTo>
                    <a:pt x="763371" y="63881"/>
                  </a:moveTo>
                  <a:lnTo>
                    <a:pt x="614895" y="63881"/>
                  </a:lnTo>
                  <a:lnTo>
                    <a:pt x="614895" y="108077"/>
                  </a:lnTo>
                  <a:lnTo>
                    <a:pt x="763371" y="108077"/>
                  </a:lnTo>
                  <a:lnTo>
                    <a:pt x="763371" y="63881"/>
                  </a:lnTo>
                  <a:close/>
                </a:path>
                <a:path w="1590039" h="286385">
                  <a:moveTo>
                    <a:pt x="435521" y="240207"/>
                  </a:moveTo>
                  <a:lnTo>
                    <a:pt x="440283" y="282473"/>
                  </a:lnTo>
                  <a:lnTo>
                    <a:pt x="480745" y="286042"/>
                  </a:lnTo>
                  <a:lnTo>
                    <a:pt x="495850" y="285148"/>
                  </a:lnTo>
                  <a:lnTo>
                    <a:pt x="534342" y="265503"/>
                  </a:lnTo>
                  <a:lnTo>
                    <a:pt x="545935" y="244373"/>
                  </a:lnTo>
                  <a:lnTo>
                    <a:pt x="464667" y="244373"/>
                  </a:lnTo>
                  <a:lnTo>
                    <a:pt x="456823" y="244111"/>
                  </a:lnTo>
                  <a:lnTo>
                    <a:pt x="449351" y="243328"/>
                  </a:lnTo>
                  <a:lnTo>
                    <a:pt x="442250" y="242026"/>
                  </a:lnTo>
                  <a:lnTo>
                    <a:pt x="435521" y="240207"/>
                  </a:lnTo>
                  <a:close/>
                </a:path>
                <a:path w="1590039" h="286385">
                  <a:moveTo>
                    <a:pt x="490804" y="63881"/>
                  </a:moveTo>
                  <a:lnTo>
                    <a:pt x="426885" y="63881"/>
                  </a:lnTo>
                  <a:lnTo>
                    <a:pt x="493217" y="221869"/>
                  </a:lnTo>
                  <a:lnTo>
                    <a:pt x="490143" y="230314"/>
                  </a:lnTo>
                  <a:lnTo>
                    <a:pt x="486397" y="236169"/>
                  </a:lnTo>
                  <a:lnTo>
                    <a:pt x="477570" y="242735"/>
                  </a:lnTo>
                  <a:lnTo>
                    <a:pt x="471805" y="244373"/>
                  </a:lnTo>
                  <a:lnTo>
                    <a:pt x="545935" y="244373"/>
                  </a:lnTo>
                  <a:lnTo>
                    <a:pt x="550659" y="232727"/>
                  </a:lnTo>
                  <a:lnTo>
                    <a:pt x="574315" y="169037"/>
                  </a:lnTo>
                  <a:lnTo>
                    <a:pt x="523405" y="169037"/>
                  </a:lnTo>
                  <a:lnTo>
                    <a:pt x="490804" y="63881"/>
                  </a:lnTo>
                  <a:close/>
                </a:path>
                <a:path w="1590039" h="286385">
                  <a:moveTo>
                    <a:pt x="613371" y="63881"/>
                  </a:moveTo>
                  <a:lnTo>
                    <a:pt x="553681" y="63881"/>
                  </a:lnTo>
                  <a:lnTo>
                    <a:pt x="523405" y="169037"/>
                  </a:lnTo>
                  <a:lnTo>
                    <a:pt x="574315" y="169037"/>
                  </a:lnTo>
                  <a:lnTo>
                    <a:pt x="613371" y="63881"/>
                  </a:lnTo>
                  <a:close/>
                </a:path>
                <a:path w="1590039" h="286385">
                  <a:moveTo>
                    <a:pt x="408292" y="63881"/>
                  </a:moveTo>
                  <a:lnTo>
                    <a:pt x="241007" y="63881"/>
                  </a:lnTo>
                  <a:lnTo>
                    <a:pt x="241007" y="221894"/>
                  </a:lnTo>
                  <a:lnTo>
                    <a:pt x="301586" y="221894"/>
                  </a:lnTo>
                  <a:lnTo>
                    <a:pt x="301586" y="108077"/>
                  </a:lnTo>
                  <a:lnTo>
                    <a:pt x="408292" y="108077"/>
                  </a:lnTo>
                  <a:lnTo>
                    <a:pt x="408292" y="63881"/>
                  </a:lnTo>
                  <a:close/>
                </a:path>
                <a:path w="1590039" h="286385">
                  <a:moveTo>
                    <a:pt x="408292" y="108077"/>
                  </a:moveTo>
                  <a:lnTo>
                    <a:pt x="347726" y="108077"/>
                  </a:lnTo>
                  <a:lnTo>
                    <a:pt x="347726" y="221894"/>
                  </a:lnTo>
                  <a:lnTo>
                    <a:pt x="408292" y="221894"/>
                  </a:lnTo>
                  <a:lnTo>
                    <a:pt x="408292" y="108077"/>
                  </a:lnTo>
                  <a:close/>
                </a:path>
                <a:path w="1590039" h="286385">
                  <a:moveTo>
                    <a:pt x="1279118" y="63881"/>
                  </a:moveTo>
                  <a:lnTo>
                    <a:pt x="1218539" y="63881"/>
                  </a:lnTo>
                  <a:lnTo>
                    <a:pt x="1218539" y="221894"/>
                  </a:lnTo>
                  <a:lnTo>
                    <a:pt x="1279118" y="221894"/>
                  </a:lnTo>
                  <a:lnTo>
                    <a:pt x="1279118" y="162560"/>
                  </a:lnTo>
                  <a:lnTo>
                    <a:pt x="1358194" y="162560"/>
                  </a:lnTo>
                  <a:lnTo>
                    <a:pt x="1325473" y="141732"/>
                  </a:lnTo>
                  <a:lnTo>
                    <a:pt x="1329918" y="140843"/>
                  </a:lnTo>
                  <a:lnTo>
                    <a:pt x="1333220" y="139065"/>
                  </a:lnTo>
                  <a:lnTo>
                    <a:pt x="1335379" y="136525"/>
                  </a:lnTo>
                  <a:lnTo>
                    <a:pt x="1337665" y="133985"/>
                  </a:lnTo>
                  <a:lnTo>
                    <a:pt x="1340459" y="129540"/>
                  </a:lnTo>
                  <a:lnTo>
                    <a:pt x="1343761" y="123063"/>
                  </a:lnTo>
                  <a:lnTo>
                    <a:pt x="1344837" y="121031"/>
                  </a:lnTo>
                  <a:lnTo>
                    <a:pt x="1279118" y="121031"/>
                  </a:lnTo>
                  <a:lnTo>
                    <a:pt x="1279118" y="63881"/>
                  </a:lnTo>
                  <a:close/>
                </a:path>
                <a:path w="1590039" h="286385">
                  <a:moveTo>
                    <a:pt x="1358194" y="162560"/>
                  </a:moveTo>
                  <a:lnTo>
                    <a:pt x="1284198" y="162560"/>
                  </a:lnTo>
                  <a:lnTo>
                    <a:pt x="1288643" y="163449"/>
                  </a:lnTo>
                  <a:lnTo>
                    <a:pt x="1292072" y="165227"/>
                  </a:lnTo>
                  <a:lnTo>
                    <a:pt x="1295628" y="167005"/>
                  </a:lnTo>
                  <a:lnTo>
                    <a:pt x="1299311" y="171323"/>
                  </a:lnTo>
                  <a:lnTo>
                    <a:pt x="1302994" y="178308"/>
                  </a:lnTo>
                  <a:lnTo>
                    <a:pt x="1326108" y="221894"/>
                  </a:lnTo>
                  <a:lnTo>
                    <a:pt x="1394434" y="221894"/>
                  </a:lnTo>
                  <a:lnTo>
                    <a:pt x="1365732" y="174371"/>
                  </a:lnTo>
                  <a:lnTo>
                    <a:pt x="1359229" y="164032"/>
                  </a:lnTo>
                  <a:lnTo>
                    <a:pt x="1358194" y="162560"/>
                  </a:lnTo>
                  <a:close/>
                </a:path>
                <a:path w="1590039" h="286385">
                  <a:moveTo>
                    <a:pt x="1384274" y="62279"/>
                  </a:moveTo>
                  <a:lnTo>
                    <a:pt x="1372673" y="62279"/>
                  </a:lnTo>
                  <a:lnTo>
                    <a:pt x="1362621" y="62436"/>
                  </a:lnTo>
                  <a:lnTo>
                    <a:pt x="1326235" y="67310"/>
                  </a:lnTo>
                  <a:lnTo>
                    <a:pt x="1320647" y="69469"/>
                  </a:lnTo>
                  <a:lnTo>
                    <a:pt x="1316075" y="72771"/>
                  </a:lnTo>
                  <a:lnTo>
                    <a:pt x="1308963" y="81407"/>
                  </a:lnTo>
                  <a:lnTo>
                    <a:pt x="1304899" y="88392"/>
                  </a:lnTo>
                  <a:lnTo>
                    <a:pt x="1300454" y="97790"/>
                  </a:lnTo>
                  <a:lnTo>
                    <a:pt x="1295882" y="107188"/>
                  </a:lnTo>
                  <a:lnTo>
                    <a:pt x="1292453" y="113284"/>
                  </a:lnTo>
                  <a:lnTo>
                    <a:pt x="1290040" y="116078"/>
                  </a:lnTo>
                  <a:lnTo>
                    <a:pt x="1287754" y="118872"/>
                  </a:lnTo>
                  <a:lnTo>
                    <a:pt x="1284071" y="120523"/>
                  </a:lnTo>
                  <a:lnTo>
                    <a:pt x="1279118" y="121031"/>
                  </a:lnTo>
                  <a:lnTo>
                    <a:pt x="1344837" y="121031"/>
                  </a:lnTo>
                  <a:lnTo>
                    <a:pt x="1373479" y="105156"/>
                  </a:lnTo>
                  <a:lnTo>
                    <a:pt x="1384274" y="105156"/>
                  </a:lnTo>
                  <a:lnTo>
                    <a:pt x="1384274" y="62279"/>
                  </a:lnTo>
                  <a:close/>
                </a:path>
                <a:path w="1590039" h="286385">
                  <a:moveTo>
                    <a:pt x="110274" y="0"/>
                  </a:moveTo>
                  <a:lnTo>
                    <a:pt x="63565" y="7254"/>
                  </a:lnTo>
                  <a:lnTo>
                    <a:pt x="28790" y="29083"/>
                  </a:lnTo>
                  <a:lnTo>
                    <a:pt x="7194" y="64436"/>
                  </a:lnTo>
                  <a:lnTo>
                    <a:pt x="1878" y="86455"/>
                  </a:lnTo>
                  <a:lnTo>
                    <a:pt x="1798" y="86786"/>
                  </a:lnTo>
                  <a:lnTo>
                    <a:pt x="26" y="111887"/>
                  </a:lnTo>
                  <a:lnTo>
                    <a:pt x="0" y="112268"/>
                  </a:lnTo>
                  <a:lnTo>
                    <a:pt x="1021" y="131651"/>
                  </a:lnTo>
                  <a:lnTo>
                    <a:pt x="16370" y="178943"/>
                  </a:lnTo>
                  <a:lnTo>
                    <a:pt x="44398" y="209125"/>
                  </a:lnTo>
                  <a:lnTo>
                    <a:pt x="81087" y="223032"/>
                  </a:lnTo>
                  <a:lnTo>
                    <a:pt x="97337" y="225084"/>
                  </a:lnTo>
                  <a:lnTo>
                    <a:pt x="99444" y="225084"/>
                  </a:lnTo>
                  <a:lnTo>
                    <a:pt x="113398" y="225615"/>
                  </a:lnTo>
                  <a:lnTo>
                    <a:pt x="151561" y="220841"/>
                  </a:lnTo>
                  <a:lnTo>
                    <a:pt x="186685" y="199824"/>
                  </a:lnTo>
                  <a:lnTo>
                    <a:pt x="203656" y="175006"/>
                  </a:lnTo>
                  <a:lnTo>
                    <a:pt x="109537" y="175006"/>
                  </a:lnTo>
                  <a:lnTo>
                    <a:pt x="100122" y="174170"/>
                  </a:lnTo>
                  <a:lnTo>
                    <a:pt x="70316" y="142430"/>
                  </a:lnTo>
                  <a:lnTo>
                    <a:pt x="67564" y="111887"/>
                  </a:lnTo>
                  <a:lnTo>
                    <a:pt x="68140" y="98194"/>
                  </a:lnTo>
                  <a:lnTo>
                    <a:pt x="83558" y="60813"/>
                  </a:lnTo>
                  <a:lnTo>
                    <a:pt x="100485" y="51816"/>
                  </a:lnTo>
                  <a:lnTo>
                    <a:pt x="98950" y="51816"/>
                  </a:lnTo>
                  <a:lnTo>
                    <a:pt x="111912" y="50419"/>
                  </a:lnTo>
                  <a:lnTo>
                    <a:pt x="202915" y="50419"/>
                  </a:lnTo>
                  <a:lnTo>
                    <a:pt x="195648" y="37798"/>
                  </a:lnTo>
                  <a:lnTo>
                    <a:pt x="162193" y="9376"/>
                  </a:lnTo>
                  <a:lnTo>
                    <a:pt x="129783" y="1045"/>
                  </a:lnTo>
                  <a:lnTo>
                    <a:pt x="110274" y="0"/>
                  </a:lnTo>
                  <a:close/>
                </a:path>
                <a:path w="1590039" h="286385">
                  <a:moveTo>
                    <a:pt x="153136" y="132588"/>
                  </a:moveTo>
                  <a:lnTo>
                    <a:pt x="133236" y="168951"/>
                  </a:lnTo>
                  <a:lnTo>
                    <a:pt x="109537" y="175006"/>
                  </a:lnTo>
                  <a:lnTo>
                    <a:pt x="203656" y="175006"/>
                  </a:lnTo>
                  <a:lnTo>
                    <a:pt x="204560" y="173259"/>
                  </a:lnTo>
                  <a:lnTo>
                    <a:pt x="208821" y="162377"/>
                  </a:lnTo>
                  <a:lnTo>
                    <a:pt x="212134" y="150828"/>
                  </a:lnTo>
                  <a:lnTo>
                    <a:pt x="212229" y="150495"/>
                  </a:lnTo>
                  <a:lnTo>
                    <a:pt x="153136" y="132588"/>
                  </a:lnTo>
                  <a:close/>
                </a:path>
                <a:path w="1590039" h="286385">
                  <a:moveTo>
                    <a:pt x="202915" y="50419"/>
                  </a:moveTo>
                  <a:lnTo>
                    <a:pt x="118656" y="50419"/>
                  </a:lnTo>
                  <a:lnTo>
                    <a:pt x="124764" y="51816"/>
                  </a:lnTo>
                  <a:lnTo>
                    <a:pt x="135674" y="57404"/>
                  </a:lnTo>
                  <a:lnTo>
                    <a:pt x="140284" y="61341"/>
                  </a:lnTo>
                  <a:lnTo>
                    <a:pt x="144056" y="66548"/>
                  </a:lnTo>
                  <a:lnTo>
                    <a:pt x="146342" y="69596"/>
                  </a:lnTo>
                  <a:lnTo>
                    <a:pt x="148526" y="74422"/>
                  </a:lnTo>
                  <a:lnTo>
                    <a:pt x="150609" y="81153"/>
                  </a:lnTo>
                  <a:lnTo>
                    <a:pt x="210134" y="67818"/>
                  </a:lnTo>
                  <a:lnTo>
                    <a:pt x="203698" y="51816"/>
                  </a:lnTo>
                  <a:lnTo>
                    <a:pt x="202915" y="50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971929" y="4305807"/>
              <a:ext cx="174625" cy="158115"/>
            </a:xfrm>
            <a:custGeom>
              <a:avLst/>
              <a:gdLst/>
              <a:ahLst/>
              <a:cxnLst/>
              <a:rect l="l" t="t" r="r" b="b"/>
              <a:pathLst>
                <a:path w="174625" h="158114">
                  <a:moveTo>
                    <a:pt x="0" y="0"/>
                  </a:moveTo>
                  <a:lnTo>
                    <a:pt x="57276" y="0"/>
                  </a:lnTo>
                  <a:lnTo>
                    <a:pt x="57276" y="78739"/>
                  </a:lnTo>
                  <a:lnTo>
                    <a:pt x="117347" y="0"/>
                  </a:lnTo>
                  <a:lnTo>
                    <a:pt x="174370" y="0"/>
                  </a:lnTo>
                  <a:lnTo>
                    <a:pt x="174370" y="158013"/>
                  </a:lnTo>
                  <a:lnTo>
                    <a:pt x="117093" y="158013"/>
                  </a:lnTo>
                  <a:lnTo>
                    <a:pt x="117093" y="80263"/>
                  </a:lnTo>
                  <a:lnTo>
                    <a:pt x="57657" y="158013"/>
                  </a:lnTo>
                  <a:lnTo>
                    <a:pt x="0" y="15801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56639" y="4300473"/>
              <a:ext cx="185038" cy="16868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556285" y="4241926"/>
              <a:ext cx="1394460" cy="286385"/>
            </a:xfrm>
            <a:custGeom>
              <a:avLst/>
              <a:gdLst/>
              <a:ahLst/>
              <a:cxnLst/>
              <a:rect l="l" t="t" r="r" b="b"/>
              <a:pathLst>
                <a:path w="1394460" h="286385">
                  <a:moveTo>
                    <a:pt x="787755" y="63881"/>
                  </a:moveTo>
                  <a:lnTo>
                    <a:pt x="848461" y="63881"/>
                  </a:lnTo>
                  <a:lnTo>
                    <a:pt x="848461" y="117983"/>
                  </a:lnTo>
                  <a:lnTo>
                    <a:pt x="903579" y="117983"/>
                  </a:lnTo>
                  <a:lnTo>
                    <a:pt x="903579" y="63881"/>
                  </a:lnTo>
                  <a:lnTo>
                    <a:pt x="964285" y="63881"/>
                  </a:lnTo>
                  <a:lnTo>
                    <a:pt x="964285" y="221894"/>
                  </a:lnTo>
                  <a:lnTo>
                    <a:pt x="903579" y="221894"/>
                  </a:lnTo>
                  <a:lnTo>
                    <a:pt x="903579" y="162179"/>
                  </a:lnTo>
                  <a:lnTo>
                    <a:pt x="848461" y="162179"/>
                  </a:lnTo>
                  <a:lnTo>
                    <a:pt x="848461" y="221894"/>
                  </a:lnTo>
                  <a:lnTo>
                    <a:pt x="787755" y="221894"/>
                  </a:lnTo>
                  <a:lnTo>
                    <a:pt x="787755" y="63881"/>
                  </a:lnTo>
                  <a:close/>
                </a:path>
                <a:path w="1394460" h="286385">
                  <a:moveTo>
                    <a:pt x="614895" y="63881"/>
                  </a:moveTo>
                  <a:lnTo>
                    <a:pt x="763371" y="63881"/>
                  </a:lnTo>
                  <a:lnTo>
                    <a:pt x="763371" y="108077"/>
                  </a:lnTo>
                  <a:lnTo>
                    <a:pt x="719556" y="108077"/>
                  </a:lnTo>
                  <a:lnTo>
                    <a:pt x="719556" y="221894"/>
                  </a:lnTo>
                  <a:lnTo>
                    <a:pt x="658799" y="221894"/>
                  </a:lnTo>
                  <a:lnTo>
                    <a:pt x="658799" y="108077"/>
                  </a:lnTo>
                  <a:lnTo>
                    <a:pt x="614895" y="108077"/>
                  </a:lnTo>
                  <a:lnTo>
                    <a:pt x="614895" y="63881"/>
                  </a:lnTo>
                  <a:close/>
                </a:path>
                <a:path w="1394460" h="286385">
                  <a:moveTo>
                    <a:pt x="426885" y="63881"/>
                  </a:moveTo>
                  <a:lnTo>
                    <a:pt x="490804" y="63881"/>
                  </a:lnTo>
                  <a:lnTo>
                    <a:pt x="523405" y="169037"/>
                  </a:lnTo>
                  <a:lnTo>
                    <a:pt x="553681" y="63881"/>
                  </a:lnTo>
                  <a:lnTo>
                    <a:pt x="613371" y="63881"/>
                  </a:lnTo>
                  <a:lnTo>
                    <a:pt x="550659" y="232727"/>
                  </a:lnTo>
                  <a:lnTo>
                    <a:pt x="528789" y="271741"/>
                  </a:lnTo>
                  <a:lnTo>
                    <a:pt x="480745" y="286042"/>
                  </a:lnTo>
                  <a:lnTo>
                    <a:pt x="473302" y="285818"/>
                  </a:lnTo>
                  <a:lnTo>
                    <a:pt x="464077" y="285148"/>
                  </a:lnTo>
                  <a:lnTo>
                    <a:pt x="453070" y="284032"/>
                  </a:lnTo>
                  <a:lnTo>
                    <a:pt x="440283" y="282473"/>
                  </a:lnTo>
                  <a:lnTo>
                    <a:pt x="435521" y="240207"/>
                  </a:lnTo>
                  <a:lnTo>
                    <a:pt x="442250" y="242026"/>
                  </a:lnTo>
                  <a:lnTo>
                    <a:pt x="449351" y="243328"/>
                  </a:lnTo>
                  <a:lnTo>
                    <a:pt x="456823" y="244111"/>
                  </a:lnTo>
                  <a:lnTo>
                    <a:pt x="464667" y="244373"/>
                  </a:lnTo>
                  <a:lnTo>
                    <a:pt x="471805" y="244373"/>
                  </a:lnTo>
                  <a:lnTo>
                    <a:pt x="493217" y="221869"/>
                  </a:lnTo>
                  <a:lnTo>
                    <a:pt x="426885" y="63881"/>
                  </a:lnTo>
                  <a:close/>
                </a:path>
                <a:path w="1394460" h="286385">
                  <a:moveTo>
                    <a:pt x="241007" y="63881"/>
                  </a:moveTo>
                  <a:lnTo>
                    <a:pt x="408292" y="63881"/>
                  </a:lnTo>
                  <a:lnTo>
                    <a:pt x="408292" y="221894"/>
                  </a:lnTo>
                  <a:lnTo>
                    <a:pt x="347726" y="221894"/>
                  </a:lnTo>
                  <a:lnTo>
                    <a:pt x="347726" y="108077"/>
                  </a:lnTo>
                  <a:lnTo>
                    <a:pt x="301586" y="108077"/>
                  </a:lnTo>
                  <a:lnTo>
                    <a:pt x="301586" y="221894"/>
                  </a:lnTo>
                  <a:lnTo>
                    <a:pt x="241007" y="221894"/>
                  </a:lnTo>
                  <a:lnTo>
                    <a:pt x="241007" y="63881"/>
                  </a:lnTo>
                  <a:close/>
                </a:path>
                <a:path w="1394460" h="286385">
                  <a:moveTo>
                    <a:pt x="1384274" y="62230"/>
                  </a:moveTo>
                  <a:lnTo>
                    <a:pt x="1384274" y="105156"/>
                  </a:lnTo>
                  <a:lnTo>
                    <a:pt x="1381607" y="105156"/>
                  </a:lnTo>
                  <a:lnTo>
                    <a:pt x="1373479" y="105156"/>
                  </a:lnTo>
                  <a:lnTo>
                    <a:pt x="1367256" y="105537"/>
                  </a:lnTo>
                  <a:lnTo>
                    <a:pt x="1363065" y="106172"/>
                  </a:lnTo>
                  <a:lnTo>
                    <a:pt x="1358747" y="106807"/>
                  </a:lnTo>
                  <a:lnTo>
                    <a:pt x="1340459" y="129540"/>
                  </a:lnTo>
                  <a:lnTo>
                    <a:pt x="1337665" y="133985"/>
                  </a:lnTo>
                  <a:lnTo>
                    <a:pt x="1335379" y="136525"/>
                  </a:lnTo>
                  <a:lnTo>
                    <a:pt x="1333220" y="139065"/>
                  </a:lnTo>
                  <a:lnTo>
                    <a:pt x="1329918" y="140843"/>
                  </a:lnTo>
                  <a:lnTo>
                    <a:pt x="1325473" y="141732"/>
                  </a:lnTo>
                  <a:lnTo>
                    <a:pt x="1333982" y="142494"/>
                  </a:lnTo>
                  <a:lnTo>
                    <a:pt x="1340459" y="144272"/>
                  </a:lnTo>
                  <a:lnTo>
                    <a:pt x="1365732" y="174371"/>
                  </a:lnTo>
                  <a:lnTo>
                    <a:pt x="1394434" y="221894"/>
                  </a:lnTo>
                  <a:lnTo>
                    <a:pt x="1326108" y="221894"/>
                  </a:lnTo>
                  <a:lnTo>
                    <a:pt x="1302994" y="178308"/>
                  </a:lnTo>
                  <a:lnTo>
                    <a:pt x="1299311" y="171323"/>
                  </a:lnTo>
                  <a:lnTo>
                    <a:pt x="1295628" y="167005"/>
                  </a:lnTo>
                  <a:lnTo>
                    <a:pt x="1292072" y="165227"/>
                  </a:lnTo>
                  <a:lnTo>
                    <a:pt x="1288643" y="163449"/>
                  </a:lnTo>
                  <a:lnTo>
                    <a:pt x="1284198" y="162560"/>
                  </a:lnTo>
                  <a:lnTo>
                    <a:pt x="1279118" y="162560"/>
                  </a:lnTo>
                  <a:lnTo>
                    <a:pt x="1279118" y="221894"/>
                  </a:lnTo>
                  <a:lnTo>
                    <a:pt x="1218539" y="221894"/>
                  </a:lnTo>
                  <a:lnTo>
                    <a:pt x="1218539" y="63881"/>
                  </a:lnTo>
                  <a:lnTo>
                    <a:pt x="1279118" y="63881"/>
                  </a:lnTo>
                  <a:lnTo>
                    <a:pt x="1279118" y="121031"/>
                  </a:lnTo>
                  <a:lnTo>
                    <a:pt x="1284071" y="120523"/>
                  </a:lnTo>
                  <a:lnTo>
                    <a:pt x="1287754" y="118872"/>
                  </a:lnTo>
                  <a:lnTo>
                    <a:pt x="1290040" y="116078"/>
                  </a:lnTo>
                  <a:lnTo>
                    <a:pt x="1292453" y="113284"/>
                  </a:lnTo>
                  <a:lnTo>
                    <a:pt x="1295882" y="107188"/>
                  </a:lnTo>
                  <a:lnTo>
                    <a:pt x="1300454" y="97790"/>
                  </a:lnTo>
                  <a:lnTo>
                    <a:pt x="1304899" y="88392"/>
                  </a:lnTo>
                  <a:lnTo>
                    <a:pt x="1308963" y="81407"/>
                  </a:lnTo>
                  <a:lnTo>
                    <a:pt x="1312519" y="77089"/>
                  </a:lnTo>
                  <a:lnTo>
                    <a:pt x="1316075" y="72771"/>
                  </a:lnTo>
                  <a:lnTo>
                    <a:pt x="1320647" y="69469"/>
                  </a:lnTo>
                  <a:lnTo>
                    <a:pt x="1326235" y="67310"/>
                  </a:lnTo>
                  <a:lnTo>
                    <a:pt x="1331823" y="65024"/>
                  </a:lnTo>
                  <a:lnTo>
                    <a:pt x="1338808" y="63754"/>
                  </a:lnTo>
                  <a:lnTo>
                    <a:pt x="1347063" y="63119"/>
                  </a:lnTo>
                  <a:lnTo>
                    <a:pt x="1354092" y="62712"/>
                  </a:lnTo>
                  <a:lnTo>
                    <a:pt x="1362621" y="62436"/>
                  </a:lnTo>
                  <a:lnTo>
                    <a:pt x="1372673" y="62279"/>
                  </a:lnTo>
                  <a:lnTo>
                    <a:pt x="1384274" y="62230"/>
                  </a:lnTo>
                  <a:close/>
                </a:path>
                <a:path w="1394460" h="286385">
                  <a:moveTo>
                    <a:pt x="110274" y="0"/>
                  </a:moveTo>
                  <a:lnTo>
                    <a:pt x="162193" y="9376"/>
                  </a:lnTo>
                  <a:lnTo>
                    <a:pt x="195648" y="37798"/>
                  </a:lnTo>
                  <a:lnTo>
                    <a:pt x="210134" y="67818"/>
                  </a:lnTo>
                  <a:lnTo>
                    <a:pt x="150609" y="81153"/>
                  </a:lnTo>
                  <a:lnTo>
                    <a:pt x="148526" y="74422"/>
                  </a:lnTo>
                  <a:lnTo>
                    <a:pt x="146342" y="69596"/>
                  </a:lnTo>
                  <a:lnTo>
                    <a:pt x="144056" y="66548"/>
                  </a:lnTo>
                  <a:lnTo>
                    <a:pt x="140284" y="61341"/>
                  </a:lnTo>
                  <a:lnTo>
                    <a:pt x="135674" y="57404"/>
                  </a:lnTo>
                  <a:lnTo>
                    <a:pt x="130225" y="54610"/>
                  </a:lnTo>
                  <a:lnTo>
                    <a:pt x="124764" y="51816"/>
                  </a:lnTo>
                  <a:lnTo>
                    <a:pt x="118656" y="50419"/>
                  </a:lnTo>
                  <a:lnTo>
                    <a:pt x="111912" y="50419"/>
                  </a:lnTo>
                  <a:lnTo>
                    <a:pt x="76784" y="68834"/>
                  </a:lnTo>
                  <a:lnTo>
                    <a:pt x="67564" y="111887"/>
                  </a:lnTo>
                  <a:lnTo>
                    <a:pt x="68252" y="128575"/>
                  </a:lnTo>
                  <a:lnTo>
                    <a:pt x="84639" y="167451"/>
                  </a:lnTo>
                  <a:lnTo>
                    <a:pt x="109537" y="175006"/>
                  </a:lnTo>
                  <a:lnTo>
                    <a:pt x="118616" y="174337"/>
                  </a:lnTo>
                  <a:lnTo>
                    <a:pt x="150567" y="142333"/>
                  </a:lnTo>
                  <a:lnTo>
                    <a:pt x="153136" y="132588"/>
                  </a:lnTo>
                  <a:lnTo>
                    <a:pt x="212229" y="150495"/>
                  </a:lnTo>
                  <a:lnTo>
                    <a:pt x="193471" y="192024"/>
                  </a:lnTo>
                  <a:lnTo>
                    <a:pt x="161696" y="217131"/>
                  </a:lnTo>
                  <a:lnTo>
                    <a:pt x="113398" y="225615"/>
                  </a:lnTo>
                  <a:lnTo>
                    <a:pt x="96429" y="224969"/>
                  </a:lnTo>
                  <a:lnTo>
                    <a:pt x="55283" y="215277"/>
                  </a:lnTo>
                  <a:lnTo>
                    <a:pt x="24940" y="190938"/>
                  </a:lnTo>
                  <a:lnTo>
                    <a:pt x="4089" y="149225"/>
                  </a:lnTo>
                  <a:lnTo>
                    <a:pt x="0" y="112268"/>
                  </a:lnTo>
                  <a:lnTo>
                    <a:pt x="1798" y="86786"/>
                  </a:lnTo>
                  <a:lnTo>
                    <a:pt x="16191" y="45206"/>
                  </a:lnTo>
                  <a:lnTo>
                    <a:pt x="44685" y="16341"/>
                  </a:lnTo>
                  <a:lnTo>
                    <a:pt x="85428" y="1811"/>
                  </a:lnTo>
                  <a:lnTo>
                    <a:pt x="110274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80920" y="4236592"/>
            <a:ext cx="2022348" cy="296710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9829" y="4679734"/>
            <a:ext cx="86131" cy="86131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6955" y="4606061"/>
            <a:ext cx="1990852" cy="290169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9829" y="5045493"/>
            <a:ext cx="86131" cy="86131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554812" y="5028387"/>
            <a:ext cx="1263015" cy="175895"/>
            <a:chOff x="554812" y="5028387"/>
            <a:chExt cx="1263015" cy="175895"/>
          </a:xfrm>
        </p:grpSpPr>
        <p:sp>
          <p:nvSpPr>
            <p:cNvPr id="45" name="object 45" descr=""/>
            <p:cNvSpPr/>
            <p:nvPr/>
          </p:nvSpPr>
          <p:spPr>
            <a:xfrm>
              <a:off x="560146" y="5033721"/>
              <a:ext cx="1252220" cy="165735"/>
            </a:xfrm>
            <a:custGeom>
              <a:avLst/>
              <a:gdLst/>
              <a:ahLst/>
              <a:cxnLst/>
              <a:rect l="l" t="t" r="r" b="b"/>
              <a:pathLst>
                <a:path w="1252220" h="165735">
                  <a:moveTo>
                    <a:pt x="1076248" y="3568"/>
                  </a:moveTo>
                  <a:lnTo>
                    <a:pt x="1015542" y="3568"/>
                  </a:lnTo>
                  <a:lnTo>
                    <a:pt x="1015542" y="161620"/>
                  </a:lnTo>
                  <a:lnTo>
                    <a:pt x="1105712" y="161620"/>
                  </a:lnTo>
                  <a:lnTo>
                    <a:pt x="1135623" y="158457"/>
                  </a:lnTo>
                  <a:lnTo>
                    <a:pt x="1156973" y="148971"/>
                  </a:lnTo>
                  <a:lnTo>
                    <a:pt x="1169774" y="133159"/>
                  </a:lnTo>
                  <a:lnTo>
                    <a:pt x="1171460" y="124409"/>
                  </a:lnTo>
                  <a:lnTo>
                    <a:pt x="1076248" y="124409"/>
                  </a:lnTo>
                  <a:lnTo>
                    <a:pt x="1076248" y="96735"/>
                  </a:lnTo>
                  <a:lnTo>
                    <a:pt x="1171244" y="96735"/>
                  </a:lnTo>
                  <a:lnTo>
                    <a:pt x="1169657" y="88622"/>
                  </a:lnTo>
                  <a:lnTo>
                    <a:pt x="1156512" y="72624"/>
                  </a:lnTo>
                  <a:lnTo>
                    <a:pt x="1134605" y="63028"/>
                  </a:lnTo>
                  <a:lnTo>
                    <a:pt x="1103934" y="59829"/>
                  </a:lnTo>
                  <a:lnTo>
                    <a:pt x="1076248" y="59829"/>
                  </a:lnTo>
                  <a:lnTo>
                    <a:pt x="1076248" y="3568"/>
                  </a:lnTo>
                  <a:close/>
                </a:path>
                <a:path w="1252220" h="165735">
                  <a:moveTo>
                    <a:pt x="1171244" y="96735"/>
                  </a:moveTo>
                  <a:lnTo>
                    <a:pt x="1107236" y="96735"/>
                  </a:lnTo>
                  <a:lnTo>
                    <a:pt x="1112824" y="101498"/>
                  </a:lnTo>
                  <a:lnTo>
                    <a:pt x="1112824" y="115392"/>
                  </a:lnTo>
                  <a:lnTo>
                    <a:pt x="1111300" y="118706"/>
                  </a:lnTo>
                  <a:lnTo>
                    <a:pt x="1108252" y="120992"/>
                  </a:lnTo>
                  <a:lnTo>
                    <a:pt x="1105077" y="123278"/>
                  </a:lnTo>
                  <a:lnTo>
                    <a:pt x="1101013" y="124409"/>
                  </a:lnTo>
                  <a:lnTo>
                    <a:pt x="1171460" y="124409"/>
                  </a:lnTo>
                  <a:lnTo>
                    <a:pt x="1174038" y="111023"/>
                  </a:lnTo>
                  <a:lnTo>
                    <a:pt x="1171244" y="96735"/>
                  </a:lnTo>
                  <a:close/>
                </a:path>
                <a:path w="1252220" h="165735">
                  <a:moveTo>
                    <a:pt x="277977" y="0"/>
                  </a:moveTo>
                  <a:lnTo>
                    <a:pt x="225312" y="13180"/>
                  </a:lnTo>
                  <a:lnTo>
                    <a:pt x="193733" y="50057"/>
                  </a:lnTo>
                  <a:lnTo>
                    <a:pt x="187709" y="82143"/>
                  </a:lnTo>
                  <a:lnTo>
                    <a:pt x="187629" y="83045"/>
                  </a:lnTo>
                  <a:lnTo>
                    <a:pt x="203874" y="132935"/>
                  </a:lnTo>
                  <a:lnTo>
                    <a:pt x="243665" y="160356"/>
                  </a:lnTo>
                  <a:lnTo>
                    <a:pt x="278117" y="165188"/>
                  </a:lnTo>
                  <a:lnTo>
                    <a:pt x="298320" y="163733"/>
                  </a:lnTo>
                  <a:lnTo>
                    <a:pt x="345020" y="141897"/>
                  </a:lnTo>
                  <a:lnTo>
                    <a:pt x="358361" y="124269"/>
                  </a:lnTo>
                  <a:lnTo>
                    <a:pt x="269786" y="124269"/>
                  </a:lnTo>
                  <a:lnTo>
                    <a:pt x="262731" y="120942"/>
                  </a:lnTo>
                  <a:lnTo>
                    <a:pt x="260313" y="118165"/>
                  </a:lnTo>
                  <a:lnTo>
                    <a:pt x="256908" y="114147"/>
                  </a:lnTo>
                  <a:lnTo>
                    <a:pt x="253269" y="108556"/>
                  </a:lnTo>
                  <a:lnTo>
                    <a:pt x="253167" y="108399"/>
                  </a:lnTo>
                  <a:lnTo>
                    <a:pt x="250594" y="101535"/>
                  </a:lnTo>
                  <a:lnTo>
                    <a:pt x="250509" y="101307"/>
                  </a:lnTo>
                  <a:lnTo>
                    <a:pt x="248894" y="92769"/>
                  </a:lnTo>
                  <a:lnTo>
                    <a:pt x="248369" y="83045"/>
                  </a:lnTo>
                  <a:lnTo>
                    <a:pt x="248402" y="82143"/>
                  </a:lnTo>
                  <a:lnTo>
                    <a:pt x="262737" y="45059"/>
                  </a:lnTo>
                  <a:lnTo>
                    <a:pt x="270040" y="41668"/>
                  </a:lnTo>
                  <a:lnTo>
                    <a:pt x="359366" y="41668"/>
                  </a:lnTo>
                  <a:lnTo>
                    <a:pt x="358239" y="39261"/>
                  </a:lnTo>
                  <a:lnTo>
                    <a:pt x="349707" y="27533"/>
                  </a:lnTo>
                  <a:lnTo>
                    <a:pt x="336129" y="15484"/>
                  </a:lnTo>
                  <a:lnTo>
                    <a:pt x="319647" y="6880"/>
                  </a:lnTo>
                  <a:lnTo>
                    <a:pt x="300263" y="1719"/>
                  </a:lnTo>
                  <a:lnTo>
                    <a:pt x="277977" y="0"/>
                  </a:lnTo>
                  <a:close/>
                </a:path>
                <a:path w="1252220" h="165735">
                  <a:moveTo>
                    <a:pt x="359366" y="41668"/>
                  </a:moveTo>
                  <a:lnTo>
                    <a:pt x="287197" y="41668"/>
                  </a:lnTo>
                  <a:lnTo>
                    <a:pt x="294227" y="45059"/>
                  </a:lnTo>
                  <a:lnTo>
                    <a:pt x="299846" y="51714"/>
                  </a:lnTo>
                  <a:lnTo>
                    <a:pt x="303562" y="57391"/>
                  </a:lnTo>
                  <a:lnTo>
                    <a:pt x="306212" y="64381"/>
                  </a:lnTo>
                  <a:lnTo>
                    <a:pt x="307801" y="72683"/>
                  </a:lnTo>
                  <a:lnTo>
                    <a:pt x="308322" y="82143"/>
                  </a:lnTo>
                  <a:lnTo>
                    <a:pt x="308292" y="83045"/>
                  </a:lnTo>
                  <a:lnTo>
                    <a:pt x="294322" y="120942"/>
                  </a:lnTo>
                  <a:lnTo>
                    <a:pt x="287146" y="124269"/>
                  </a:lnTo>
                  <a:lnTo>
                    <a:pt x="358361" y="124269"/>
                  </a:lnTo>
                  <a:lnTo>
                    <a:pt x="363154" y="115316"/>
                  </a:lnTo>
                  <a:lnTo>
                    <a:pt x="367689" y="99552"/>
                  </a:lnTo>
                  <a:lnTo>
                    <a:pt x="369123" y="83045"/>
                  </a:lnTo>
                  <a:lnTo>
                    <a:pt x="369201" y="82143"/>
                  </a:lnTo>
                  <a:lnTo>
                    <a:pt x="367984" y="66565"/>
                  </a:lnTo>
                  <a:lnTo>
                    <a:pt x="364331" y="52271"/>
                  </a:lnTo>
                  <a:lnTo>
                    <a:pt x="359366" y="41668"/>
                  </a:lnTo>
                  <a:close/>
                </a:path>
                <a:path w="1252220" h="165735">
                  <a:moveTo>
                    <a:pt x="737031" y="0"/>
                  </a:moveTo>
                  <a:lnTo>
                    <a:pt x="684473" y="12885"/>
                  </a:lnTo>
                  <a:lnTo>
                    <a:pt x="653672" y="49368"/>
                  </a:lnTo>
                  <a:lnTo>
                    <a:pt x="647738" y="82892"/>
                  </a:lnTo>
                  <a:lnTo>
                    <a:pt x="648476" y="95491"/>
                  </a:lnTo>
                  <a:lnTo>
                    <a:pt x="665864" y="137193"/>
                  </a:lnTo>
                  <a:lnTo>
                    <a:pt x="699242" y="160211"/>
                  </a:lnTo>
                  <a:lnTo>
                    <a:pt x="738809" y="165188"/>
                  </a:lnTo>
                  <a:lnTo>
                    <a:pt x="753404" y="164636"/>
                  </a:lnTo>
                  <a:lnTo>
                    <a:pt x="755141" y="164636"/>
                  </a:lnTo>
                  <a:lnTo>
                    <a:pt x="794308" y="154851"/>
                  </a:lnTo>
                  <a:lnTo>
                    <a:pt x="821522" y="129628"/>
                  </a:lnTo>
                  <a:lnTo>
                    <a:pt x="730681" y="129628"/>
                  </a:lnTo>
                  <a:lnTo>
                    <a:pt x="723061" y="126199"/>
                  </a:lnTo>
                  <a:lnTo>
                    <a:pt x="717219" y="119354"/>
                  </a:lnTo>
                  <a:lnTo>
                    <a:pt x="713028" y="114592"/>
                  </a:lnTo>
                  <a:lnTo>
                    <a:pt x="710488" y="107353"/>
                  </a:lnTo>
                  <a:lnTo>
                    <a:pt x="709345" y="97624"/>
                  </a:lnTo>
                  <a:lnTo>
                    <a:pt x="830757" y="97624"/>
                  </a:lnTo>
                  <a:lnTo>
                    <a:pt x="830757" y="90779"/>
                  </a:lnTo>
                  <a:lnTo>
                    <a:pt x="830114" y="75884"/>
                  </a:lnTo>
                  <a:lnTo>
                    <a:pt x="829068" y="68605"/>
                  </a:lnTo>
                  <a:lnTo>
                    <a:pt x="709498" y="68605"/>
                  </a:lnTo>
                  <a:lnTo>
                    <a:pt x="710488" y="59182"/>
                  </a:lnTo>
                  <a:lnTo>
                    <a:pt x="739571" y="35864"/>
                  </a:lnTo>
                  <a:lnTo>
                    <a:pt x="817898" y="35864"/>
                  </a:lnTo>
                  <a:lnTo>
                    <a:pt x="814807" y="30860"/>
                  </a:lnTo>
                  <a:lnTo>
                    <a:pt x="779912" y="5770"/>
                  </a:lnTo>
                  <a:lnTo>
                    <a:pt x="753103" y="640"/>
                  </a:lnTo>
                  <a:lnTo>
                    <a:pt x="737031" y="0"/>
                  </a:lnTo>
                  <a:close/>
                </a:path>
                <a:path w="1252220" h="165735">
                  <a:moveTo>
                    <a:pt x="767638" y="115189"/>
                  </a:moveTo>
                  <a:lnTo>
                    <a:pt x="763955" y="119951"/>
                  </a:lnTo>
                  <a:lnTo>
                    <a:pt x="760399" y="123278"/>
                  </a:lnTo>
                  <a:lnTo>
                    <a:pt x="757097" y="125158"/>
                  </a:lnTo>
                  <a:lnTo>
                    <a:pt x="751627" y="128206"/>
                  </a:lnTo>
                  <a:lnTo>
                    <a:pt x="751473" y="128206"/>
                  </a:lnTo>
                  <a:lnTo>
                    <a:pt x="746048" y="129628"/>
                  </a:lnTo>
                  <a:lnTo>
                    <a:pt x="821522" y="129628"/>
                  </a:lnTo>
                  <a:lnTo>
                    <a:pt x="827328" y="120700"/>
                  </a:lnTo>
                  <a:lnTo>
                    <a:pt x="767638" y="115189"/>
                  </a:lnTo>
                  <a:close/>
                </a:path>
                <a:path w="1252220" h="165735">
                  <a:moveTo>
                    <a:pt x="817898" y="35864"/>
                  </a:moveTo>
                  <a:lnTo>
                    <a:pt x="747953" y="35864"/>
                  </a:lnTo>
                  <a:lnTo>
                    <a:pt x="754557" y="38392"/>
                  </a:lnTo>
                  <a:lnTo>
                    <a:pt x="759764" y="43446"/>
                  </a:lnTo>
                  <a:lnTo>
                    <a:pt x="763215" y="47868"/>
                  </a:lnTo>
                  <a:lnTo>
                    <a:pt x="765940" y="53535"/>
                  </a:lnTo>
                  <a:lnTo>
                    <a:pt x="767926" y="60447"/>
                  </a:lnTo>
                  <a:lnTo>
                    <a:pt x="769162" y="68605"/>
                  </a:lnTo>
                  <a:lnTo>
                    <a:pt x="829068" y="68605"/>
                  </a:lnTo>
                  <a:lnTo>
                    <a:pt x="828186" y="62461"/>
                  </a:lnTo>
                  <a:lnTo>
                    <a:pt x="824971" y="50510"/>
                  </a:lnTo>
                  <a:lnTo>
                    <a:pt x="820470" y="40030"/>
                  </a:lnTo>
                  <a:lnTo>
                    <a:pt x="817898" y="35864"/>
                  </a:lnTo>
                  <a:close/>
                </a:path>
                <a:path w="1252220" h="165735">
                  <a:moveTo>
                    <a:pt x="1251889" y="3568"/>
                  </a:moveTo>
                  <a:lnTo>
                    <a:pt x="1191310" y="3568"/>
                  </a:lnTo>
                  <a:lnTo>
                    <a:pt x="1191310" y="161620"/>
                  </a:lnTo>
                  <a:lnTo>
                    <a:pt x="1251889" y="161620"/>
                  </a:lnTo>
                  <a:lnTo>
                    <a:pt x="1251889" y="3568"/>
                  </a:lnTo>
                  <a:close/>
                </a:path>
                <a:path w="1252220" h="165735">
                  <a:moveTo>
                    <a:pt x="947343" y="47764"/>
                  </a:moveTo>
                  <a:lnTo>
                    <a:pt x="886637" y="47764"/>
                  </a:lnTo>
                  <a:lnTo>
                    <a:pt x="886637" y="161620"/>
                  </a:lnTo>
                  <a:lnTo>
                    <a:pt x="947343" y="161620"/>
                  </a:lnTo>
                  <a:lnTo>
                    <a:pt x="947343" y="47764"/>
                  </a:lnTo>
                  <a:close/>
                </a:path>
                <a:path w="1252220" h="165735">
                  <a:moveTo>
                    <a:pt x="991158" y="3568"/>
                  </a:moveTo>
                  <a:lnTo>
                    <a:pt x="842695" y="3568"/>
                  </a:lnTo>
                  <a:lnTo>
                    <a:pt x="842695" y="47764"/>
                  </a:lnTo>
                  <a:lnTo>
                    <a:pt x="991158" y="47764"/>
                  </a:lnTo>
                  <a:lnTo>
                    <a:pt x="991158" y="3568"/>
                  </a:lnTo>
                  <a:close/>
                </a:path>
                <a:path w="1252220" h="165735">
                  <a:moveTo>
                    <a:pt x="472122" y="3568"/>
                  </a:moveTo>
                  <a:lnTo>
                    <a:pt x="399846" y="3568"/>
                  </a:lnTo>
                  <a:lnTo>
                    <a:pt x="399846" y="161620"/>
                  </a:lnTo>
                  <a:lnTo>
                    <a:pt x="451053" y="161620"/>
                  </a:lnTo>
                  <a:lnTo>
                    <a:pt x="451053" y="62407"/>
                  </a:lnTo>
                  <a:lnTo>
                    <a:pt x="496686" y="62407"/>
                  </a:lnTo>
                  <a:lnTo>
                    <a:pt x="472122" y="3568"/>
                  </a:lnTo>
                  <a:close/>
                </a:path>
                <a:path w="1252220" h="165735">
                  <a:moveTo>
                    <a:pt x="496686" y="62407"/>
                  </a:moveTo>
                  <a:lnTo>
                    <a:pt x="451053" y="62407"/>
                  </a:lnTo>
                  <a:lnTo>
                    <a:pt x="491769" y="161620"/>
                  </a:lnTo>
                  <a:lnTo>
                    <a:pt x="528256" y="161620"/>
                  </a:lnTo>
                  <a:lnTo>
                    <a:pt x="553574" y="94437"/>
                  </a:lnTo>
                  <a:lnTo>
                    <a:pt x="510057" y="94437"/>
                  </a:lnTo>
                  <a:lnTo>
                    <a:pt x="496686" y="62407"/>
                  </a:lnTo>
                  <a:close/>
                </a:path>
                <a:path w="1252220" h="165735">
                  <a:moveTo>
                    <a:pt x="616839" y="62407"/>
                  </a:moveTo>
                  <a:lnTo>
                    <a:pt x="565645" y="62407"/>
                  </a:lnTo>
                  <a:lnTo>
                    <a:pt x="565645" y="161620"/>
                  </a:lnTo>
                  <a:lnTo>
                    <a:pt x="616839" y="161620"/>
                  </a:lnTo>
                  <a:lnTo>
                    <a:pt x="616839" y="62407"/>
                  </a:lnTo>
                  <a:close/>
                </a:path>
                <a:path w="1252220" h="165735">
                  <a:moveTo>
                    <a:pt x="616839" y="3568"/>
                  </a:moveTo>
                  <a:lnTo>
                    <a:pt x="544626" y="3568"/>
                  </a:lnTo>
                  <a:lnTo>
                    <a:pt x="510057" y="94437"/>
                  </a:lnTo>
                  <a:lnTo>
                    <a:pt x="553574" y="94437"/>
                  </a:lnTo>
                  <a:lnTo>
                    <a:pt x="565645" y="62407"/>
                  </a:lnTo>
                  <a:lnTo>
                    <a:pt x="616839" y="62407"/>
                  </a:lnTo>
                  <a:lnTo>
                    <a:pt x="616839" y="3568"/>
                  </a:lnTo>
                  <a:close/>
                </a:path>
                <a:path w="1252220" h="165735">
                  <a:moveTo>
                    <a:pt x="60578" y="3568"/>
                  </a:moveTo>
                  <a:lnTo>
                    <a:pt x="0" y="3568"/>
                  </a:lnTo>
                  <a:lnTo>
                    <a:pt x="0" y="161620"/>
                  </a:lnTo>
                  <a:lnTo>
                    <a:pt x="60578" y="161620"/>
                  </a:lnTo>
                  <a:lnTo>
                    <a:pt x="60578" y="102235"/>
                  </a:lnTo>
                  <a:lnTo>
                    <a:pt x="139624" y="102235"/>
                  </a:lnTo>
                  <a:lnTo>
                    <a:pt x="107010" y="81407"/>
                  </a:lnTo>
                  <a:lnTo>
                    <a:pt x="111378" y="80505"/>
                  </a:lnTo>
                  <a:lnTo>
                    <a:pt x="114681" y="78803"/>
                  </a:lnTo>
                  <a:lnTo>
                    <a:pt x="119138" y="73736"/>
                  </a:lnTo>
                  <a:lnTo>
                    <a:pt x="121945" y="69253"/>
                  </a:lnTo>
                  <a:lnTo>
                    <a:pt x="126405" y="60718"/>
                  </a:lnTo>
                  <a:lnTo>
                    <a:pt x="60578" y="60718"/>
                  </a:lnTo>
                  <a:lnTo>
                    <a:pt x="60578" y="3568"/>
                  </a:lnTo>
                  <a:close/>
                </a:path>
                <a:path w="1252220" h="165735">
                  <a:moveTo>
                    <a:pt x="139624" y="102235"/>
                  </a:moveTo>
                  <a:lnTo>
                    <a:pt x="65747" y="102235"/>
                  </a:lnTo>
                  <a:lnTo>
                    <a:pt x="70103" y="103136"/>
                  </a:lnTo>
                  <a:lnTo>
                    <a:pt x="77165" y="106692"/>
                  </a:lnTo>
                  <a:lnTo>
                    <a:pt x="80772" y="111048"/>
                  </a:lnTo>
                  <a:lnTo>
                    <a:pt x="84454" y="117970"/>
                  </a:lnTo>
                  <a:lnTo>
                    <a:pt x="107556" y="161620"/>
                  </a:lnTo>
                  <a:lnTo>
                    <a:pt x="175920" y="161620"/>
                  </a:lnTo>
                  <a:lnTo>
                    <a:pt x="147192" y="114147"/>
                  </a:lnTo>
                  <a:lnTo>
                    <a:pt x="140713" y="103789"/>
                  </a:lnTo>
                  <a:lnTo>
                    <a:pt x="139624" y="102235"/>
                  </a:lnTo>
                  <a:close/>
                </a:path>
                <a:path w="1252220" h="165735">
                  <a:moveTo>
                    <a:pt x="165798" y="1985"/>
                  </a:moveTo>
                  <a:lnTo>
                    <a:pt x="154208" y="1985"/>
                  </a:lnTo>
                  <a:lnTo>
                    <a:pt x="144145" y="2151"/>
                  </a:lnTo>
                  <a:lnTo>
                    <a:pt x="102196" y="9169"/>
                  </a:lnTo>
                  <a:lnTo>
                    <a:pt x="77419" y="46926"/>
                  </a:lnTo>
                  <a:lnTo>
                    <a:pt x="73977" y="53022"/>
                  </a:lnTo>
                  <a:lnTo>
                    <a:pt x="69214" y="58585"/>
                  </a:lnTo>
                  <a:lnTo>
                    <a:pt x="65531" y="60223"/>
                  </a:lnTo>
                  <a:lnTo>
                    <a:pt x="60578" y="60718"/>
                  </a:lnTo>
                  <a:lnTo>
                    <a:pt x="126405" y="60718"/>
                  </a:lnTo>
                  <a:lnTo>
                    <a:pt x="154978" y="44945"/>
                  </a:lnTo>
                  <a:lnTo>
                    <a:pt x="165798" y="44945"/>
                  </a:lnTo>
                  <a:lnTo>
                    <a:pt x="165798" y="19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08507" y="5037289"/>
              <a:ext cx="1003935" cy="158115"/>
            </a:xfrm>
            <a:custGeom>
              <a:avLst/>
              <a:gdLst/>
              <a:ahLst/>
              <a:cxnLst/>
              <a:rect l="l" t="t" r="r" b="b"/>
              <a:pathLst>
                <a:path w="1003935" h="158114">
                  <a:moveTo>
                    <a:pt x="827887" y="93167"/>
                  </a:moveTo>
                  <a:lnTo>
                    <a:pt x="827887" y="120840"/>
                  </a:lnTo>
                  <a:lnTo>
                    <a:pt x="847699" y="120840"/>
                  </a:lnTo>
                  <a:lnTo>
                    <a:pt x="852652" y="120840"/>
                  </a:lnTo>
                  <a:lnTo>
                    <a:pt x="856716" y="119710"/>
                  </a:lnTo>
                  <a:lnTo>
                    <a:pt x="859891" y="117424"/>
                  </a:lnTo>
                  <a:lnTo>
                    <a:pt x="862939" y="115138"/>
                  </a:lnTo>
                  <a:lnTo>
                    <a:pt x="864463" y="111823"/>
                  </a:lnTo>
                  <a:lnTo>
                    <a:pt x="864463" y="107454"/>
                  </a:lnTo>
                  <a:lnTo>
                    <a:pt x="864463" y="97929"/>
                  </a:lnTo>
                  <a:lnTo>
                    <a:pt x="858875" y="93167"/>
                  </a:lnTo>
                  <a:lnTo>
                    <a:pt x="847699" y="93167"/>
                  </a:lnTo>
                  <a:lnTo>
                    <a:pt x="827887" y="93167"/>
                  </a:lnTo>
                  <a:close/>
                </a:path>
                <a:path w="1003935" h="158114">
                  <a:moveTo>
                    <a:pt x="30505" y="38100"/>
                  </a:moveTo>
                  <a:lnTo>
                    <a:pt x="21678" y="38100"/>
                  </a:lnTo>
                  <a:lnTo>
                    <a:pt x="14376" y="41490"/>
                  </a:lnTo>
                  <a:lnTo>
                    <a:pt x="0" y="79324"/>
                  </a:lnTo>
                  <a:lnTo>
                    <a:pt x="533" y="89201"/>
                  </a:lnTo>
                  <a:lnTo>
                    <a:pt x="21424" y="120700"/>
                  </a:lnTo>
                  <a:lnTo>
                    <a:pt x="30060" y="120700"/>
                  </a:lnTo>
                  <a:lnTo>
                    <a:pt x="38785" y="120700"/>
                  </a:lnTo>
                  <a:lnTo>
                    <a:pt x="59969" y="78727"/>
                  </a:lnTo>
                  <a:lnTo>
                    <a:pt x="59440" y="69114"/>
                  </a:lnTo>
                  <a:lnTo>
                    <a:pt x="38836" y="38100"/>
                  </a:lnTo>
                  <a:lnTo>
                    <a:pt x="30505" y="38100"/>
                  </a:lnTo>
                  <a:close/>
                </a:path>
                <a:path w="1003935" h="158114">
                  <a:moveTo>
                    <a:pt x="491210" y="32296"/>
                  </a:moveTo>
                  <a:lnTo>
                    <a:pt x="461136" y="65036"/>
                  </a:lnTo>
                  <a:lnTo>
                    <a:pt x="520801" y="65036"/>
                  </a:lnTo>
                  <a:lnTo>
                    <a:pt x="499592" y="32296"/>
                  </a:lnTo>
                  <a:lnTo>
                    <a:pt x="491210" y="32296"/>
                  </a:lnTo>
                  <a:close/>
                </a:path>
                <a:path w="1003935" h="158114">
                  <a:moveTo>
                    <a:pt x="942949" y="0"/>
                  </a:moveTo>
                  <a:lnTo>
                    <a:pt x="1003528" y="0"/>
                  </a:lnTo>
                  <a:lnTo>
                    <a:pt x="1003528" y="158051"/>
                  </a:lnTo>
                  <a:lnTo>
                    <a:pt x="942949" y="158051"/>
                  </a:lnTo>
                  <a:lnTo>
                    <a:pt x="942949" y="0"/>
                  </a:lnTo>
                  <a:close/>
                </a:path>
                <a:path w="1003935" h="158114">
                  <a:moveTo>
                    <a:pt x="767181" y="0"/>
                  </a:moveTo>
                  <a:lnTo>
                    <a:pt x="827887" y="0"/>
                  </a:lnTo>
                  <a:lnTo>
                    <a:pt x="827887" y="56261"/>
                  </a:lnTo>
                  <a:lnTo>
                    <a:pt x="855573" y="56261"/>
                  </a:lnTo>
                  <a:lnTo>
                    <a:pt x="886244" y="59459"/>
                  </a:lnTo>
                  <a:lnTo>
                    <a:pt x="908151" y="69056"/>
                  </a:lnTo>
                  <a:lnTo>
                    <a:pt x="921296" y="85053"/>
                  </a:lnTo>
                  <a:lnTo>
                    <a:pt x="925677" y="107454"/>
                  </a:lnTo>
                  <a:lnTo>
                    <a:pt x="921413" y="129590"/>
                  </a:lnTo>
                  <a:lnTo>
                    <a:pt x="908611" y="145402"/>
                  </a:lnTo>
                  <a:lnTo>
                    <a:pt x="887262" y="154889"/>
                  </a:lnTo>
                  <a:lnTo>
                    <a:pt x="857351" y="158051"/>
                  </a:lnTo>
                  <a:lnTo>
                    <a:pt x="767181" y="158051"/>
                  </a:lnTo>
                  <a:lnTo>
                    <a:pt x="767181" y="0"/>
                  </a:lnTo>
                  <a:close/>
                </a:path>
                <a:path w="1003935" h="158114">
                  <a:moveTo>
                    <a:pt x="594334" y="0"/>
                  </a:moveTo>
                  <a:lnTo>
                    <a:pt x="742797" y="0"/>
                  </a:lnTo>
                  <a:lnTo>
                    <a:pt x="742797" y="44195"/>
                  </a:lnTo>
                  <a:lnTo>
                    <a:pt x="698982" y="44195"/>
                  </a:lnTo>
                  <a:lnTo>
                    <a:pt x="698982" y="158051"/>
                  </a:lnTo>
                  <a:lnTo>
                    <a:pt x="638276" y="158051"/>
                  </a:lnTo>
                  <a:lnTo>
                    <a:pt x="638276" y="44195"/>
                  </a:lnTo>
                  <a:lnTo>
                    <a:pt x="594334" y="44195"/>
                  </a:lnTo>
                  <a:lnTo>
                    <a:pt x="594334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4659" y="5031955"/>
              <a:ext cx="227660" cy="168719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560146" y="5033721"/>
              <a:ext cx="831215" cy="165735"/>
            </a:xfrm>
            <a:custGeom>
              <a:avLst/>
              <a:gdLst/>
              <a:ahLst/>
              <a:cxnLst/>
              <a:rect l="l" t="t" r="r" b="b"/>
              <a:pathLst>
                <a:path w="831215" h="165735">
                  <a:moveTo>
                    <a:pt x="165798" y="1930"/>
                  </a:moveTo>
                  <a:lnTo>
                    <a:pt x="165798" y="44945"/>
                  </a:lnTo>
                  <a:lnTo>
                    <a:pt x="163118" y="44945"/>
                  </a:lnTo>
                  <a:lnTo>
                    <a:pt x="154978" y="44945"/>
                  </a:lnTo>
                  <a:lnTo>
                    <a:pt x="134251" y="49999"/>
                  </a:lnTo>
                  <a:lnTo>
                    <a:pt x="131660" y="52082"/>
                  </a:lnTo>
                  <a:lnTo>
                    <a:pt x="128689" y="56349"/>
                  </a:lnTo>
                  <a:lnTo>
                    <a:pt x="125310" y="62801"/>
                  </a:lnTo>
                  <a:lnTo>
                    <a:pt x="121945" y="69253"/>
                  </a:lnTo>
                  <a:lnTo>
                    <a:pt x="119138" y="73736"/>
                  </a:lnTo>
                  <a:lnTo>
                    <a:pt x="116903" y="76263"/>
                  </a:lnTo>
                  <a:lnTo>
                    <a:pt x="114681" y="78803"/>
                  </a:lnTo>
                  <a:lnTo>
                    <a:pt x="111378" y="80505"/>
                  </a:lnTo>
                  <a:lnTo>
                    <a:pt x="107010" y="81407"/>
                  </a:lnTo>
                  <a:lnTo>
                    <a:pt x="115442" y="82194"/>
                  </a:lnTo>
                  <a:lnTo>
                    <a:pt x="121945" y="84010"/>
                  </a:lnTo>
                  <a:lnTo>
                    <a:pt x="147192" y="114147"/>
                  </a:lnTo>
                  <a:lnTo>
                    <a:pt x="175920" y="161620"/>
                  </a:lnTo>
                  <a:lnTo>
                    <a:pt x="107556" y="161620"/>
                  </a:lnTo>
                  <a:lnTo>
                    <a:pt x="84454" y="117970"/>
                  </a:lnTo>
                  <a:lnTo>
                    <a:pt x="80772" y="111048"/>
                  </a:lnTo>
                  <a:lnTo>
                    <a:pt x="77165" y="106692"/>
                  </a:lnTo>
                  <a:lnTo>
                    <a:pt x="73634" y="104914"/>
                  </a:lnTo>
                  <a:lnTo>
                    <a:pt x="70103" y="103136"/>
                  </a:lnTo>
                  <a:lnTo>
                    <a:pt x="65747" y="102235"/>
                  </a:lnTo>
                  <a:lnTo>
                    <a:pt x="60578" y="102235"/>
                  </a:lnTo>
                  <a:lnTo>
                    <a:pt x="60578" y="161620"/>
                  </a:lnTo>
                  <a:lnTo>
                    <a:pt x="0" y="161620"/>
                  </a:lnTo>
                  <a:lnTo>
                    <a:pt x="0" y="3568"/>
                  </a:lnTo>
                  <a:lnTo>
                    <a:pt x="60578" y="3568"/>
                  </a:lnTo>
                  <a:lnTo>
                    <a:pt x="60578" y="60718"/>
                  </a:lnTo>
                  <a:lnTo>
                    <a:pt x="65531" y="60223"/>
                  </a:lnTo>
                  <a:lnTo>
                    <a:pt x="69214" y="58585"/>
                  </a:lnTo>
                  <a:lnTo>
                    <a:pt x="71589" y="55803"/>
                  </a:lnTo>
                  <a:lnTo>
                    <a:pt x="73977" y="53022"/>
                  </a:lnTo>
                  <a:lnTo>
                    <a:pt x="77419" y="46926"/>
                  </a:lnTo>
                  <a:lnTo>
                    <a:pt x="81927" y="37503"/>
                  </a:lnTo>
                  <a:lnTo>
                    <a:pt x="86448" y="28079"/>
                  </a:lnTo>
                  <a:lnTo>
                    <a:pt x="90487" y="21183"/>
                  </a:lnTo>
                  <a:lnTo>
                    <a:pt x="94068" y="16814"/>
                  </a:lnTo>
                  <a:lnTo>
                    <a:pt x="97637" y="12446"/>
                  </a:lnTo>
                  <a:lnTo>
                    <a:pt x="135605" y="2428"/>
                  </a:lnTo>
                  <a:lnTo>
                    <a:pt x="154208" y="1985"/>
                  </a:lnTo>
                  <a:lnTo>
                    <a:pt x="165798" y="1930"/>
                  </a:lnTo>
                  <a:close/>
                </a:path>
                <a:path w="831215" h="165735">
                  <a:moveTo>
                    <a:pt x="737031" y="0"/>
                  </a:moveTo>
                  <a:lnTo>
                    <a:pt x="779912" y="5770"/>
                  </a:lnTo>
                  <a:lnTo>
                    <a:pt x="814807" y="30860"/>
                  </a:lnTo>
                  <a:lnTo>
                    <a:pt x="830114" y="75884"/>
                  </a:lnTo>
                  <a:lnTo>
                    <a:pt x="830757" y="90779"/>
                  </a:lnTo>
                  <a:lnTo>
                    <a:pt x="830757" y="97624"/>
                  </a:lnTo>
                  <a:lnTo>
                    <a:pt x="709345" y="97624"/>
                  </a:lnTo>
                  <a:lnTo>
                    <a:pt x="710488" y="107353"/>
                  </a:lnTo>
                  <a:lnTo>
                    <a:pt x="713028" y="114592"/>
                  </a:lnTo>
                  <a:lnTo>
                    <a:pt x="717219" y="119354"/>
                  </a:lnTo>
                  <a:lnTo>
                    <a:pt x="723061" y="126199"/>
                  </a:lnTo>
                  <a:lnTo>
                    <a:pt x="730681" y="129628"/>
                  </a:lnTo>
                  <a:lnTo>
                    <a:pt x="740206" y="129628"/>
                  </a:lnTo>
                  <a:lnTo>
                    <a:pt x="746048" y="129628"/>
                  </a:lnTo>
                  <a:lnTo>
                    <a:pt x="767638" y="115189"/>
                  </a:lnTo>
                  <a:lnTo>
                    <a:pt x="827328" y="120700"/>
                  </a:lnTo>
                  <a:lnTo>
                    <a:pt x="794308" y="154851"/>
                  </a:lnTo>
                  <a:lnTo>
                    <a:pt x="755857" y="164543"/>
                  </a:lnTo>
                  <a:lnTo>
                    <a:pt x="738809" y="165188"/>
                  </a:lnTo>
                  <a:lnTo>
                    <a:pt x="723937" y="164636"/>
                  </a:lnTo>
                  <a:lnTo>
                    <a:pt x="680789" y="151257"/>
                  </a:lnTo>
                  <a:lnTo>
                    <a:pt x="654387" y="118150"/>
                  </a:lnTo>
                  <a:lnTo>
                    <a:pt x="647738" y="82892"/>
                  </a:lnTo>
                  <a:lnTo>
                    <a:pt x="649221" y="65248"/>
                  </a:lnTo>
                  <a:lnTo>
                    <a:pt x="671474" y="22910"/>
                  </a:lnTo>
                  <a:lnTo>
                    <a:pt x="717253" y="1431"/>
                  </a:lnTo>
                  <a:lnTo>
                    <a:pt x="737031" y="0"/>
                  </a:lnTo>
                  <a:close/>
                </a:path>
                <a:path w="831215" h="165735">
                  <a:moveTo>
                    <a:pt x="277977" y="0"/>
                  </a:moveTo>
                  <a:lnTo>
                    <a:pt x="319647" y="6880"/>
                  </a:lnTo>
                  <a:lnTo>
                    <a:pt x="358239" y="39261"/>
                  </a:lnTo>
                  <a:lnTo>
                    <a:pt x="369201" y="82143"/>
                  </a:lnTo>
                  <a:lnTo>
                    <a:pt x="367689" y="99552"/>
                  </a:lnTo>
                  <a:lnTo>
                    <a:pt x="345020" y="141897"/>
                  </a:lnTo>
                  <a:lnTo>
                    <a:pt x="298320" y="163733"/>
                  </a:lnTo>
                  <a:lnTo>
                    <a:pt x="278117" y="165188"/>
                  </a:lnTo>
                  <a:lnTo>
                    <a:pt x="259979" y="163981"/>
                  </a:lnTo>
                  <a:lnTo>
                    <a:pt x="216509" y="145846"/>
                  </a:lnTo>
                  <a:lnTo>
                    <a:pt x="189434" y="101535"/>
                  </a:lnTo>
                  <a:lnTo>
                    <a:pt x="187629" y="83045"/>
                  </a:lnTo>
                  <a:lnTo>
                    <a:pt x="189155" y="65754"/>
                  </a:lnTo>
                  <a:lnTo>
                    <a:pt x="212039" y="23431"/>
                  </a:lnTo>
                  <a:lnTo>
                    <a:pt x="258282" y="1464"/>
                  </a:lnTo>
                  <a:lnTo>
                    <a:pt x="277977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9" name="object 4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47672" y="4968113"/>
            <a:ext cx="3052064" cy="296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976" y="1476247"/>
            <a:ext cx="8407781" cy="3859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811" y="1958975"/>
            <a:ext cx="7734681" cy="39090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374" y="2446654"/>
            <a:ext cx="3141891" cy="36550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0650" y="2527045"/>
            <a:ext cx="775843" cy="2297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9367" y="2451607"/>
            <a:ext cx="3809492" cy="36055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35628" y="3014726"/>
            <a:ext cx="2021839" cy="307340"/>
            <a:chOff x="3635628" y="3014726"/>
            <a:chExt cx="2021839" cy="307340"/>
          </a:xfrm>
        </p:grpSpPr>
        <p:sp>
          <p:nvSpPr>
            <p:cNvPr id="8" name="object 8" descr=""/>
            <p:cNvSpPr/>
            <p:nvPr/>
          </p:nvSpPr>
          <p:spPr>
            <a:xfrm>
              <a:off x="3640200" y="3019298"/>
              <a:ext cx="2012314" cy="297815"/>
            </a:xfrm>
            <a:custGeom>
              <a:avLst/>
              <a:gdLst/>
              <a:ahLst/>
              <a:cxnLst/>
              <a:rect l="l" t="t" r="r" b="b"/>
              <a:pathLst>
                <a:path w="2012314" h="297814">
                  <a:moveTo>
                    <a:pt x="2012314" y="135508"/>
                  </a:moveTo>
                  <a:lnTo>
                    <a:pt x="1925827" y="135508"/>
                  </a:lnTo>
                  <a:lnTo>
                    <a:pt x="1925827" y="215772"/>
                  </a:lnTo>
                  <a:lnTo>
                    <a:pt x="1967229" y="215772"/>
                  </a:lnTo>
                  <a:lnTo>
                    <a:pt x="1966204" y="222773"/>
                  </a:lnTo>
                  <a:lnTo>
                    <a:pt x="1936450" y="256920"/>
                  </a:lnTo>
                  <a:lnTo>
                    <a:pt x="1925827" y="262254"/>
                  </a:lnTo>
                  <a:lnTo>
                    <a:pt x="1944751" y="297688"/>
                  </a:lnTo>
                  <a:lnTo>
                    <a:pt x="1987970" y="270434"/>
                  </a:lnTo>
                  <a:lnTo>
                    <a:pt x="2008489" y="234934"/>
                  </a:lnTo>
                  <a:lnTo>
                    <a:pt x="2012314" y="202056"/>
                  </a:lnTo>
                  <a:lnTo>
                    <a:pt x="2012314" y="135508"/>
                  </a:lnTo>
                  <a:close/>
                </a:path>
                <a:path w="2012314" h="297814">
                  <a:moveTo>
                    <a:pt x="1756537" y="4825"/>
                  </a:moveTo>
                  <a:lnTo>
                    <a:pt x="1675511" y="4825"/>
                  </a:lnTo>
                  <a:lnTo>
                    <a:pt x="1675511" y="215772"/>
                  </a:lnTo>
                  <a:lnTo>
                    <a:pt x="1795907" y="215772"/>
                  </a:lnTo>
                  <a:lnTo>
                    <a:pt x="1835765" y="211556"/>
                  </a:lnTo>
                  <a:lnTo>
                    <a:pt x="1864264" y="198897"/>
                  </a:lnTo>
                  <a:lnTo>
                    <a:pt x="1881381" y="177786"/>
                  </a:lnTo>
                  <a:lnTo>
                    <a:pt x="1883635" y="166115"/>
                  </a:lnTo>
                  <a:lnTo>
                    <a:pt x="1756537" y="166115"/>
                  </a:lnTo>
                  <a:lnTo>
                    <a:pt x="1756537" y="129158"/>
                  </a:lnTo>
                  <a:lnTo>
                    <a:pt x="1883363" y="129158"/>
                  </a:lnTo>
                  <a:lnTo>
                    <a:pt x="1881237" y="118298"/>
                  </a:lnTo>
                  <a:lnTo>
                    <a:pt x="1863677" y="96948"/>
                  </a:lnTo>
                  <a:lnTo>
                    <a:pt x="1834425" y="84147"/>
                  </a:lnTo>
                  <a:lnTo>
                    <a:pt x="1793494" y="79882"/>
                  </a:lnTo>
                  <a:lnTo>
                    <a:pt x="1756537" y="79882"/>
                  </a:lnTo>
                  <a:lnTo>
                    <a:pt x="1756537" y="4825"/>
                  </a:lnTo>
                  <a:close/>
                </a:path>
                <a:path w="2012314" h="297814">
                  <a:moveTo>
                    <a:pt x="1883363" y="129158"/>
                  </a:moveTo>
                  <a:lnTo>
                    <a:pt x="1782952" y="129158"/>
                  </a:lnTo>
                  <a:lnTo>
                    <a:pt x="1792787" y="130349"/>
                  </a:lnTo>
                  <a:lnTo>
                    <a:pt x="1799812" y="133921"/>
                  </a:lnTo>
                  <a:lnTo>
                    <a:pt x="1804027" y="139874"/>
                  </a:lnTo>
                  <a:lnTo>
                    <a:pt x="1805432" y="148208"/>
                  </a:lnTo>
                  <a:lnTo>
                    <a:pt x="1805432" y="154050"/>
                  </a:lnTo>
                  <a:lnTo>
                    <a:pt x="1803273" y="158495"/>
                  </a:lnTo>
                  <a:lnTo>
                    <a:pt x="1799082" y="161544"/>
                  </a:lnTo>
                  <a:lnTo>
                    <a:pt x="1795018" y="164591"/>
                  </a:lnTo>
                  <a:lnTo>
                    <a:pt x="1789557" y="166115"/>
                  </a:lnTo>
                  <a:lnTo>
                    <a:pt x="1883635" y="166115"/>
                  </a:lnTo>
                  <a:lnTo>
                    <a:pt x="1887093" y="148208"/>
                  </a:lnTo>
                  <a:lnTo>
                    <a:pt x="1883363" y="129158"/>
                  </a:lnTo>
                  <a:close/>
                </a:path>
                <a:path w="2012314" h="297814">
                  <a:moveTo>
                    <a:pt x="382777" y="0"/>
                  </a:moveTo>
                  <a:lnTo>
                    <a:pt x="333057" y="7826"/>
                  </a:lnTo>
                  <a:lnTo>
                    <a:pt x="294766" y="31368"/>
                  </a:lnTo>
                  <a:lnTo>
                    <a:pt x="270303" y="66881"/>
                  </a:lnTo>
                  <a:lnTo>
                    <a:pt x="262218" y="109854"/>
                  </a:lnTo>
                  <a:lnTo>
                    <a:pt x="262127" y="110870"/>
                  </a:lnTo>
                  <a:lnTo>
                    <a:pt x="264529" y="135302"/>
                  </a:lnTo>
                  <a:lnTo>
                    <a:pt x="264552" y="135540"/>
                  </a:lnTo>
                  <a:lnTo>
                    <a:pt x="271811" y="157733"/>
                  </a:lnTo>
                  <a:lnTo>
                    <a:pt x="300736" y="194690"/>
                  </a:lnTo>
                  <a:lnTo>
                    <a:pt x="337026" y="214122"/>
                  </a:lnTo>
                  <a:lnTo>
                    <a:pt x="383032" y="220599"/>
                  </a:lnTo>
                  <a:lnTo>
                    <a:pt x="409965" y="218648"/>
                  </a:lnTo>
                  <a:lnTo>
                    <a:pt x="454594" y="203078"/>
                  </a:lnTo>
                  <a:lnTo>
                    <a:pt x="486408" y="172843"/>
                  </a:lnTo>
                  <a:lnTo>
                    <a:pt x="490140" y="165862"/>
                  </a:lnTo>
                  <a:lnTo>
                    <a:pt x="383413" y="165862"/>
                  </a:lnTo>
                  <a:lnTo>
                    <a:pt x="375340" y="165048"/>
                  </a:lnTo>
                  <a:lnTo>
                    <a:pt x="375189" y="165048"/>
                  </a:lnTo>
                  <a:lnTo>
                    <a:pt x="367823" y="162591"/>
                  </a:lnTo>
                  <a:lnTo>
                    <a:pt x="343995" y="123914"/>
                  </a:lnTo>
                  <a:lnTo>
                    <a:pt x="343287" y="110870"/>
                  </a:lnTo>
                  <a:lnTo>
                    <a:pt x="343329" y="109854"/>
                  </a:lnTo>
                  <a:lnTo>
                    <a:pt x="354711" y="69214"/>
                  </a:lnTo>
                  <a:lnTo>
                    <a:pt x="383921" y="55625"/>
                  </a:lnTo>
                  <a:lnTo>
                    <a:pt x="491431" y="55625"/>
                  </a:lnTo>
                  <a:lnTo>
                    <a:pt x="489944" y="52452"/>
                  </a:lnTo>
                  <a:lnTo>
                    <a:pt x="478536" y="36829"/>
                  </a:lnTo>
                  <a:lnTo>
                    <a:pt x="460412" y="20734"/>
                  </a:lnTo>
                  <a:lnTo>
                    <a:pt x="438419" y="9223"/>
                  </a:lnTo>
                  <a:lnTo>
                    <a:pt x="412545" y="2307"/>
                  </a:lnTo>
                  <a:lnTo>
                    <a:pt x="382777" y="0"/>
                  </a:lnTo>
                  <a:close/>
                </a:path>
                <a:path w="2012314" h="297814">
                  <a:moveTo>
                    <a:pt x="491431" y="55625"/>
                  </a:moveTo>
                  <a:lnTo>
                    <a:pt x="383921" y="55625"/>
                  </a:lnTo>
                  <a:lnTo>
                    <a:pt x="392158" y="56481"/>
                  </a:lnTo>
                  <a:lnTo>
                    <a:pt x="392025" y="56481"/>
                  </a:lnTo>
                  <a:lnTo>
                    <a:pt x="420449" y="85947"/>
                  </a:lnTo>
                  <a:lnTo>
                    <a:pt x="423290" y="109854"/>
                  </a:lnTo>
                  <a:lnTo>
                    <a:pt x="422598" y="123596"/>
                  </a:lnTo>
                  <a:lnTo>
                    <a:pt x="420512" y="135302"/>
                  </a:lnTo>
                  <a:lnTo>
                    <a:pt x="417113" y="144730"/>
                  </a:lnTo>
                  <a:lnTo>
                    <a:pt x="417022" y="144984"/>
                  </a:lnTo>
                  <a:lnTo>
                    <a:pt x="383413" y="165862"/>
                  </a:lnTo>
                  <a:lnTo>
                    <a:pt x="490140" y="165862"/>
                  </a:lnTo>
                  <a:lnTo>
                    <a:pt x="496490" y="153987"/>
                  </a:lnTo>
                  <a:lnTo>
                    <a:pt x="502548" y="132941"/>
                  </a:lnTo>
                  <a:lnTo>
                    <a:pt x="504471" y="110870"/>
                  </a:lnTo>
                  <a:lnTo>
                    <a:pt x="504559" y="109854"/>
                  </a:lnTo>
                  <a:lnTo>
                    <a:pt x="502949" y="88890"/>
                  </a:lnTo>
                  <a:lnTo>
                    <a:pt x="498078" y="69802"/>
                  </a:lnTo>
                  <a:lnTo>
                    <a:pt x="491431" y="55625"/>
                  </a:lnTo>
                  <a:close/>
                </a:path>
                <a:path w="2012314" h="297814">
                  <a:moveTo>
                    <a:pt x="1584578" y="63753"/>
                  </a:moveTo>
                  <a:lnTo>
                    <a:pt x="1503552" y="63753"/>
                  </a:lnTo>
                  <a:lnTo>
                    <a:pt x="1503552" y="215772"/>
                  </a:lnTo>
                  <a:lnTo>
                    <a:pt x="1584578" y="215772"/>
                  </a:lnTo>
                  <a:lnTo>
                    <a:pt x="1584578" y="63753"/>
                  </a:lnTo>
                  <a:close/>
                </a:path>
                <a:path w="2012314" h="297814">
                  <a:moveTo>
                    <a:pt x="1643252" y="4825"/>
                  </a:moveTo>
                  <a:lnTo>
                    <a:pt x="1444878" y="4825"/>
                  </a:lnTo>
                  <a:lnTo>
                    <a:pt x="1444878" y="63753"/>
                  </a:lnTo>
                  <a:lnTo>
                    <a:pt x="1643252" y="63753"/>
                  </a:lnTo>
                  <a:lnTo>
                    <a:pt x="1643252" y="4825"/>
                  </a:lnTo>
                  <a:close/>
                </a:path>
                <a:path w="2012314" h="297814">
                  <a:moveTo>
                    <a:pt x="1256664" y="4825"/>
                  </a:moveTo>
                  <a:lnTo>
                    <a:pt x="1180211" y="4825"/>
                  </a:lnTo>
                  <a:lnTo>
                    <a:pt x="1180211" y="215772"/>
                  </a:lnTo>
                  <a:lnTo>
                    <a:pt x="1257173" y="215772"/>
                  </a:lnTo>
                  <a:lnTo>
                    <a:pt x="1336548" y="112013"/>
                  </a:lnTo>
                  <a:lnTo>
                    <a:pt x="1413002" y="112013"/>
                  </a:lnTo>
                  <a:lnTo>
                    <a:pt x="1413002" y="109981"/>
                  </a:lnTo>
                  <a:lnTo>
                    <a:pt x="1256664" y="109981"/>
                  </a:lnTo>
                  <a:lnTo>
                    <a:pt x="1256664" y="4825"/>
                  </a:lnTo>
                  <a:close/>
                </a:path>
                <a:path w="2012314" h="297814">
                  <a:moveTo>
                    <a:pt x="1413002" y="112013"/>
                  </a:moveTo>
                  <a:lnTo>
                    <a:pt x="1336548" y="112013"/>
                  </a:lnTo>
                  <a:lnTo>
                    <a:pt x="1336548" y="215772"/>
                  </a:lnTo>
                  <a:lnTo>
                    <a:pt x="1413002" y="215772"/>
                  </a:lnTo>
                  <a:lnTo>
                    <a:pt x="1413002" y="112013"/>
                  </a:lnTo>
                  <a:close/>
                </a:path>
                <a:path w="2012314" h="297814">
                  <a:moveTo>
                    <a:pt x="1413002" y="4825"/>
                  </a:moveTo>
                  <a:lnTo>
                    <a:pt x="1336802" y="4825"/>
                  </a:lnTo>
                  <a:lnTo>
                    <a:pt x="1256664" y="109981"/>
                  </a:lnTo>
                  <a:lnTo>
                    <a:pt x="1413002" y="109981"/>
                  </a:lnTo>
                  <a:lnTo>
                    <a:pt x="1413002" y="4825"/>
                  </a:lnTo>
                  <a:close/>
                </a:path>
                <a:path w="2012314" h="297814">
                  <a:moveTo>
                    <a:pt x="971676" y="4825"/>
                  </a:moveTo>
                  <a:lnTo>
                    <a:pt x="890651" y="4825"/>
                  </a:lnTo>
                  <a:lnTo>
                    <a:pt x="890651" y="215772"/>
                  </a:lnTo>
                  <a:lnTo>
                    <a:pt x="971676" y="215772"/>
                  </a:lnTo>
                  <a:lnTo>
                    <a:pt x="971676" y="136144"/>
                  </a:lnTo>
                  <a:lnTo>
                    <a:pt x="1126236" y="136144"/>
                  </a:lnTo>
                  <a:lnTo>
                    <a:pt x="1126236" y="77088"/>
                  </a:lnTo>
                  <a:lnTo>
                    <a:pt x="971676" y="77088"/>
                  </a:lnTo>
                  <a:lnTo>
                    <a:pt x="971676" y="4825"/>
                  </a:lnTo>
                  <a:close/>
                </a:path>
                <a:path w="2012314" h="297814">
                  <a:moveTo>
                    <a:pt x="1126236" y="136144"/>
                  </a:moveTo>
                  <a:lnTo>
                    <a:pt x="1045210" y="136144"/>
                  </a:lnTo>
                  <a:lnTo>
                    <a:pt x="1045210" y="215772"/>
                  </a:lnTo>
                  <a:lnTo>
                    <a:pt x="1126236" y="215772"/>
                  </a:lnTo>
                  <a:lnTo>
                    <a:pt x="1126236" y="136144"/>
                  </a:lnTo>
                  <a:close/>
                </a:path>
                <a:path w="2012314" h="297814">
                  <a:moveTo>
                    <a:pt x="1126236" y="4825"/>
                  </a:moveTo>
                  <a:lnTo>
                    <a:pt x="1045210" y="4825"/>
                  </a:lnTo>
                  <a:lnTo>
                    <a:pt x="1045210" y="77088"/>
                  </a:lnTo>
                  <a:lnTo>
                    <a:pt x="1126236" y="77088"/>
                  </a:lnTo>
                  <a:lnTo>
                    <a:pt x="1126236" y="4825"/>
                  </a:lnTo>
                  <a:close/>
                </a:path>
                <a:path w="2012314" h="297814">
                  <a:moveTo>
                    <a:pt x="642620" y="4825"/>
                  </a:moveTo>
                  <a:lnTo>
                    <a:pt x="546226" y="4825"/>
                  </a:lnTo>
                  <a:lnTo>
                    <a:pt x="546226" y="215772"/>
                  </a:lnTo>
                  <a:lnTo>
                    <a:pt x="614552" y="215772"/>
                  </a:lnTo>
                  <a:lnTo>
                    <a:pt x="614552" y="83312"/>
                  </a:lnTo>
                  <a:lnTo>
                    <a:pt x="675411" y="83312"/>
                  </a:lnTo>
                  <a:lnTo>
                    <a:pt x="642620" y="4825"/>
                  </a:lnTo>
                  <a:close/>
                </a:path>
                <a:path w="2012314" h="297814">
                  <a:moveTo>
                    <a:pt x="675411" y="83312"/>
                  </a:moveTo>
                  <a:lnTo>
                    <a:pt x="614552" y="83312"/>
                  </a:lnTo>
                  <a:lnTo>
                    <a:pt x="668909" y="215772"/>
                  </a:lnTo>
                  <a:lnTo>
                    <a:pt x="717550" y="215772"/>
                  </a:lnTo>
                  <a:lnTo>
                    <a:pt x="751334" y="126110"/>
                  </a:lnTo>
                  <a:lnTo>
                    <a:pt x="693293" y="126110"/>
                  </a:lnTo>
                  <a:lnTo>
                    <a:pt x="675411" y="83312"/>
                  </a:lnTo>
                  <a:close/>
                </a:path>
                <a:path w="2012314" h="297814">
                  <a:moveTo>
                    <a:pt x="835913" y="83312"/>
                  </a:moveTo>
                  <a:lnTo>
                    <a:pt x="767461" y="83312"/>
                  </a:lnTo>
                  <a:lnTo>
                    <a:pt x="767461" y="215772"/>
                  </a:lnTo>
                  <a:lnTo>
                    <a:pt x="835913" y="215772"/>
                  </a:lnTo>
                  <a:lnTo>
                    <a:pt x="835913" y="83312"/>
                  </a:lnTo>
                  <a:close/>
                </a:path>
                <a:path w="2012314" h="297814">
                  <a:moveTo>
                    <a:pt x="835913" y="4825"/>
                  </a:moveTo>
                  <a:lnTo>
                    <a:pt x="739394" y="4825"/>
                  </a:lnTo>
                  <a:lnTo>
                    <a:pt x="693293" y="126110"/>
                  </a:lnTo>
                  <a:lnTo>
                    <a:pt x="751334" y="126110"/>
                  </a:lnTo>
                  <a:lnTo>
                    <a:pt x="767461" y="83312"/>
                  </a:lnTo>
                  <a:lnTo>
                    <a:pt x="835913" y="83312"/>
                  </a:lnTo>
                  <a:lnTo>
                    <a:pt x="835913" y="4825"/>
                  </a:lnTo>
                  <a:close/>
                </a:path>
                <a:path w="2012314" h="297814">
                  <a:moveTo>
                    <a:pt x="223393" y="4825"/>
                  </a:moveTo>
                  <a:lnTo>
                    <a:pt x="0" y="4825"/>
                  </a:lnTo>
                  <a:lnTo>
                    <a:pt x="0" y="215772"/>
                  </a:lnTo>
                  <a:lnTo>
                    <a:pt x="80899" y="215772"/>
                  </a:lnTo>
                  <a:lnTo>
                    <a:pt x="80899" y="63753"/>
                  </a:lnTo>
                  <a:lnTo>
                    <a:pt x="223393" y="63753"/>
                  </a:lnTo>
                  <a:lnTo>
                    <a:pt x="223393" y="4825"/>
                  </a:lnTo>
                  <a:close/>
                </a:path>
                <a:path w="2012314" h="297814">
                  <a:moveTo>
                    <a:pt x="223393" y="63753"/>
                  </a:moveTo>
                  <a:lnTo>
                    <a:pt x="142494" y="63753"/>
                  </a:lnTo>
                  <a:lnTo>
                    <a:pt x="142494" y="215772"/>
                  </a:lnTo>
                  <a:lnTo>
                    <a:pt x="223393" y="215772"/>
                  </a:lnTo>
                  <a:lnTo>
                    <a:pt x="223393" y="63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1456" y="3150235"/>
              <a:ext cx="95631" cy="17132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396737" y="3148457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0" y="0"/>
                  </a:moveTo>
                  <a:lnTo>
                    <a:pt x="0" y="36956"/>
                  </a:lnTo>
                  <a:lnTo>
                    <a:pt x="26415" y="36956"/>
                  </a:lnTo>
                  <a:lnTo>
                    <a:pt x="33020" y="36956"/>
                  </a:lnTo>
                  <a:lnTo>
                    <a:pt x="38481" y="35432"/>
                  </a:lnTo>
                  <a:lnTo>
                    <a:pt x="42545" y="32385"/>
                  </a:lnTo>
                  <a:lnTo>
                    <a:pt x="46736" y="29337"/>
                  </a:lnTo>
                  <a:lnTo>
                    <a:pt x="48895" y="24892"/>
                  </a:lnTo>
                  <a:lnTo>
                    <a:pt x="48895" y="19050"/>
                  </a:lnTo>
                  <a:lnTo>
                    <a:pt x="47490" y="10715"/>
                  </a:lnTo>
                  <a:lnTo>
                    <a:pt x="43275" y="4762"/>
                  </a:lnTo>
                  <a:lnTo>
                    <a:pt x="36250" y="1190"/>
                  </a:lnTo>
                  <a:lnTo>
                    <a:pt x="26415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8909" y="3070352"/>
              <a:ext cx="89153" cy="11938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085079" y="3024124"/>
              <a:ext cx="442595" cy="211454"/>
            </a:xfrm>
            <a:custGeom>
              <a:avLst/>
              <a:gdLst/>
              <a:ahLst/>
              <a:cxnLst/>
              <a:rect l="l" t="t" r="r" b="b"/>
              <a:pathLst>
                <a:path w="442595" h="211455">
                  <a:moveTo>
                    <a:pt x="230632" y="0"/>
                  </a:moveTo>
                  <a:lnTo>
                    <a:pt x="311658" y="0"/>
                  </a:lnTo>
                  <a:lnTo>
                    <a:pt x="311658" y="75056"/>
                  </a:lnTo>
                  <a:lnTo>
                    <a:pt x="348615" y="75056"/>
                  </a:lnTo>
                  <a:lnTo>
                    <a:pt x="389546" y="79321"/>
                  </a:lnTo>
                  <a:lnTo>
                    <a:pt x="418798" y="92122"/>
                  </a:lnTo>
                  <a:lnTo>
                    <a:pt x="436358" y="113472"/>
                  </a:lnTo>
                  <a:lnTo>
                    <a:pt x="442214" y="143382"/>
                  </a:lnTo>
                  <a:lnTo>
                    <a:pt x="436502" y="172960"/>
                  </a:lnTo>
                  <a:lnTo>
                    <a:pt x="419385" y="194071"/>
                  </a:lnTo>
                  <a:lnTo>
                    <a:pt x="390886" y="206730"/>
                  </a:lnTo>
                  <a:lnTo>
                    <a:pt x="351028" y="210946"/>
                  </a:lnTo>
                  <a:lnTo>
                    <a:pt x="230632" y="210946"/>
                  </a:lnTo>
                  <a:lnTo>
                    <a:pt x="230632" y="0"/>
                  </a:lnTo>
                  <a:close/>
                </a:path>
                <a:path w="442595" h="211455">
                  <a:moveTo>
                    <a:pt x="0" y="0"/>
                  </a:moveTo>
                  <a:lnTo>
                    <a:pt x="198374" y="0"/>
                  </a:lnTo>
                  <a:lnTo>
                    <a:pt x="198374" y="58927"/>
                  </a:lnTo>
                  <a:lnTo>
                    <a:pt x="139700" y="58927"/>
                  </a:lnTo>
                  <a:lnTo>
                    <a:pt x="139700" y="210946"/>
                  </a:lnTo>
                  <a:lnTo>
                    <a:pt x="58674" y="210946"/>
                  </a:lnTo>
                  <a:lnTo>
                    <a:pt x="58674" y="58927"/>
                  </a:lnTo>
                  <a:lnTo>
                    <a:pt x="0" y="5892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5839" y="3019552"/>
              <a:ext cx="241935" cy="22009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640200" y="3024124"/>
              <a:ext cx="1126490" cy="211454"/>
            </a:xfrm>
            <a:custGeom>
              <a:avLst/>
              <a:gdLst/>
              <a:ahLst/>
              <a:cxnLst/>
              <a:rect l="l" t="t" r="r" b="b"/>
              <a:pathLst>
                <a:path w="1126489" h="211455">
                  <a:moveTo>
                    <a:pt x="890651" y="0"/>
                  </a:moveTo>
                  <a:lnTo>
                    <a:pt x="971676" y="0"/>
                  </a:lnTo>
                  <a:lnTo>
                    <a:pt x="971676" y="72262"/>
                  </a:lnTo>
                  <a:lnTo>
                    <a:pt x="1045210" y="72262"/>
                  </a:lnTo>
                  <a:lnTo>
                    <a:pt x="1045210" y="0"/>
                  </a:lnTo>
                  <a:lnTo>
                    <a:pt x="1126236" y="0"/>
                  </a:lnTo>
                  <a:lnTo>
                    <a:pt x="1126236" y="210946"/>
                  </a:lnTo>
                  <a:lnTo>
                    <a:pt x="1045210" y="210946"/>
                  </a:lnTo>
                  <a:lnTo>
                    <a:pt x="1045210" y="131318"/>
                  </a:lnTo>
                  <a:lnTo>
                    <a:pt x="971676" y="131318"/>
                  </a:lnTo>
                  <a:lnTo>
                    <a:pt x="971676" y="210946"/>
                  </a:lnTo>
                  <a:lnTo>
                    <a:pt x="890651" y="210946"/>
                  </a:lnTo>
                  <a:lnTo>
                    <a:pt x="890651" y="0"/>
                  </a:lnTo>
                  <a:close/>
                </a:path>
                <a:path w="1126489" h="211455">
                  <a:moveTo>
                    <a:pt x="546226" y="0"/>
                  </a:moveTo>
                  <a:lnTo>
                    <a:pt x="642620" y="0"/>
                  </a:lnTo>
                  <a:lnTo>
                    <a:pt x="693293" y="121284"/>
                  </a:lnTo>
                  <a:lnTo>
                    <a:pt x="739394" y="0"/>
                  </a:lnTo>
                  <a:lnTo>
                    <a:pt x="835913" y="0"/>
                  </a:lnTo>
                  <a:lnTo>
                    <a:pt x="835913" y="210946"/>
                  </a:lnTo>
                  <a:lnTo>
                    <a:pt x="767461" y="210946"/>
                  </a:lnTo>
                  <a:lnTo>
                    <a:pt x="767461" y="78486"/>
                  </a:lnTo>
                  <a:lnTo>
                    <a:pt x="717550" y="210946"/>
                  </a:lnTo>
                  <a:lnTo>
                    <a:pt x="668909" y="210946"/>
                  </a:lnTo>
                  <a:lnTo>
                    <a:pt x="614552" y="78486"/>
                  </a:lnTo>
                  <a:lnTo>
                    <a:pt x="614552" y="210946"/>
                  </a:lnTo>
                  <a:lnTo>
                    <a:pt x="546226" y="210946"/>
                  </a:lnTo>
                  <a:lnTo>
                    <a:pt x="546226" y="0"/>
                  </a:lnTo>
                  <a:close/>
                </a:path>
                <a:path w="1126489" h="211455">
                  <a:moveTo>
                    <a:pt x="0" y="0"/>
                  </a:moveTo>
                  <a:lnTo>
                    <a:pt x="223393" y="0"/>
                  </a:lnTo>
                  <a:lnTo>
                    <a:pt x="223393" y="210946"/>
                  </a:lnTo>
                  <a:lnTo>
                    <a:pt x="142494" y="210946"/>
                  </a:lnTo>
                  <a:lnTo>
                    <a:pt x="142494" y="58927"/>
                  </a:lnTo>
                  <a:lnTo>
                    <a:pt x="80899" y="58927"/>
                  </a:lnTo>
                  <a:lnTo>
                    <a:pt x="80899" y="210946"/>
                  </a:lnTo>
                  <a:lnTo>
                    <a:pt x="0" y="21094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7756" y="3014726"/>
              <a:ext cx="251587" cy="229743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1743" y="3430904"/>
            <a:ext cx="8156054" cy="37833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664" y="3908044"/>
            <a:ext cx="8310054" cy="39255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3428" y="4397375"/>
            <a:ext cx="6727571" cy="3855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038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Размеры</a:t>
            </a:r>
            <a:r>
              <a:rPr dirty="0" sz="3600" spc="260"/>
              <a:t> </a:t>
            </a:r>
            <a:r>
              <a:rPr dirty="0" sz="3600" spc="-10"/>
              <a:t>планет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872" y="316991"/>
            <a:ext cx="4946141" cy="96088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54807" y="1345691"/>
            <a:ext cx="3258820" cy="3110865"/>
            <a:chOff x="2654807" y="1345691"/>
            <a:chExt cx="3258820" cy="31108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4807" y="1345691"/>
              <a:ext cx="3258312" cy="311048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511295" y="2692908"/>
              <a:ext cx="1545590" cy="414655"/>
            </a:xfrm>
            <a:custGeom>
              <a:avLst/>
              <a:gdLst/>
              <a:ahLst/>
              <a:cxnLst/>
              <a:rect l="l" t="t" r="r" b="b"/>
              <a:pathLst>
                <a:path w="1545589" h="414655">
                  <a:moveTo>
                    <a:pt x="1545336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545336" y="414527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647059" y="2712211"/>
            <a:ext cx="1266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202020"/>
                </a:solidFill>
                <a:latin typeface="Comic Sans MS"/>
                <a:cs typeface="Comic Sans MS"/>
              </a:rPr>
              <a:t>Юпитер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474720" y="2380488"/>
            <a:ext cx="4234180" cy="2018030"/>
            <a:chOff x="3474720" y="2380488"/>
            <a:chExt cx="4234180" cy="201803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0" y="2645664"/>
              <a:ext cx="1614677" cy="6408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4396" y="2380488"/>
              <a:ext cx="2253996" cy="201777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809488" y="3119628"/>
              <a:ext cx="1545590" cy="414655"/>
            </a:xfrm>
            <a:custGeom>
              <a:avLst/>
              <a:gdLst/>
              <a:ahLst/>
              <a:cxnLst/>
              <a:rect l="l" t="t" r="r" b="b"/>
              <a:pathLst>
                <a:path w="1545590" h="414654">
                  <a:moveTo>
                    <a:pt x="1545336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545336" y="414528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809488" y="3119627"/>
            <a:ext cx="1545590" cy="4146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250"/>
              </a:spcBef>
            </a:pPr>
            <a:r>
              <a:rPr dirty="0" sz="2400" spc="-10" b="1">
                <a:solidFill>
                  <a:srgbClr val="202020"/>
                </a:solidFill>
                <a:latin typeface="Comic Sans MS"/>
                <a:cs typeface="Comic Sans MS"/>
              </a:rPr>
              <a:t>Сатурн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876544" y="2833116"/>
            <a:ext cx="3223260" cy="1470660"/>
            <a:chOff x="5876544" y="2833116"/>
            <a:chExt cx="3223260" cy="147066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6544" y="3072384"/>
              <a:ext cx="1407413" cy="6408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391" y="2833116"/>
              <a:ext cx="1772411" cy="147066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615427" y="3393948"/>
              <a:ext cx="982980" cy="413384"/>
            </a:xfrm>
            <a:custGeom>
              <a:avLst/>
              <a:gdLst/>
              <a:ahLst/>
              <a:cxnLst/>
              <a:rect l="l" t="t" r="r" b="b"/>
              <a:pathLst>
                <a:path w="982979" h="413385">
                  <a:moveTo>
                    <a:pt x="982979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982979" y="413003"/>
                  </a:lnTo>
                  <a:lnTo>
                    <a:pt x="98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732903" y="3411982"/>
            <a:ext cx="743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202020"/>
                </a:solidFill>
                <a:latin typeface="Comic Sans MS"/>
                <a:cs typeface="Comic Sans MS"/>
              </a:rPr>
              <a:t>Уран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392923" y="3346703"/>
            <a:ext cx="1751330" cy="1609725"/>
            <a:chOff x="7392923" y="3346703"/>
            <a:chExt cx="1751330" cy="1609725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0563" y="3346703"/>
              <a:ext cx="1090422" cy="6408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2923" y="3540251"/>
              <a:ext cx="1751076" cy="141579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6907" y="4148327"/>
              <a:ext cx="781811" cy="320814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117205" y="4177029"/>
            <a:ext cx="598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02020"/>
                </a:solidFill>
                <a:latin typeface="Comic Sans MS"/>
                <a:cs typeface="Comic Sans MS"/>
              </a:rPr>
              <a:t>Нептун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360676" y="3806952"/>
            <a:ext cx="1325245" cy="1061720"/>
            <a:chOff x="2360676" y="3806952"/>
            <a:chExt cx="1325245" cy="106172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9464" y="3806952"/>
              <a:ext cx="615695" cy="50444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0676" y="4227576"/>
              <a:ext cx="1325118" cy="640842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2532126" y="4293514"/>
            <a:ext cx="977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202020"/>
                </a:solidFill>
                <a:latin typeface="Comic Sans MS"/>
                <a:cs typeface="Comic Sans MS"/>
              </a:rPr>
              <a:t>Земля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92427" y="3490976"/>
            <a:ext cx="801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202020"/>
                </a:solidFill>
                <a:latin typeface="Comic Sans MS"/>
                <a:cs typeface="Comic Sans MS"/>
              </a:rPr>
              <a:t>Марс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39495" y="3424428"/>
            <a:ext cx="1831339" cy="974090"/>
            <a:chOff x="539495" y="3424428"/>
            <a:chExt cx="1831339" cy="974090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0723" y="3424428"/>
              <a:ext cx="1149858" cy="64084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299" y="3918204"/>
              <a:ext cx="307848" cy="3474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495" y="3918204"/>
              <a:ext cx="609599" cy="48006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18515" y="4500168"/>
            <a:ext cx="10909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202020"/>
                </a:solidFill>
                <a:latin typeface="Comic Sans MS"/>
                <a:cs typeface="Comic Sans MS"/>
              </a:rPr>
              <a:t>Венера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47116" y="4360164"/>
            <a:ext cx="6041390" cy="715645"/>
            <a:chOff x="547116" y="4360164"/>
            <a:chExt cx="6041390" cy="715645"/>
          </a:xfrm>
        </p:grpSpPr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7116" y="4434840"/>
              <a:ext cx="1439418" cy="64084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431792" y="4360164"/>
              <a:ext cx="2156460" cy="414655"/>
            </a:xfrm>
            <a:custGeom>
              <a:avLst/>
              <a:gdLst/>
              <a:ahLst/>
              <a:cxnLst/>
              <a:rect l="l" t="t" r="r" b="b"/>
              <a:pathLst>
                <a:path w="2156459" h="414654">
                  <a:moveTo>
                    <a:pt x="2156460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2156460" y="414528"/>
                  </a:lnTo>
                  <a:lnTo>
                    <a:pt x="2156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431791" y="4360164"/>
            <a:ext cx="2156460" cy="4146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254"/>
              </a:spcBef>
            </a:pPr>
            <a:r>
              <a:rPr dirty="0" sz="2400" spc="-10" b="1">
                <a:solidFill>
                  <a:srgbClr val="202020"/>
                </a:solidFill>
                <a:latin typeface="Comic Sans MS"/>
                <a:cs typeface="Comic Sans MS"/>
              </a:rPr>
              <a:t>Меркурий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4564379" y="4312920"/>
            <a:ext cx="3462654" cy="1133475"/>
            <a:chOff x="4564379" y="4312920"/>
            <a:chExt cx="3462654" cy="1133475"/>
          </a:xfrm>
        </p:grpSpPr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64379" y="4312920"/>
              <a:ext cx="1887474" cy="64084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36207" y="4945380"/>
              <a:ext cx="211836" cy="19354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95644" y="5123688"/>
              <a:ext cx="153924" cy="204216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7375" y="4805172"/>
              <a:ext cx="1589531" cy="640842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6633209" y="4871110"/>
            <a:ext cx="11918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202020"/>
                </a:solidFill>
                <a:latin typeface="Comic Sans MS"/>
                <a:cs typeface="Comic Sans MS"/>
              </a:rPr>
              <a:t>Плутон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75988" y="877811"/>
            <a:ext cx="1470025" cy="271145"/>
            <a:chOff x="4475988" y="877811"/>
            <a:chExt cx="1470025" cy="271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5988" y="877811"/>
              <a:ext cx="1469898" cy="2705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546" y="886714"/>
              <a:ext cx="1432179" cy="233425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6030467" y="873239"/>
            <a:ext cx="1713864" cy="334645"/>
            <a:chOff x="6030467" y="873239"/>
            <a:chExt cx="1713864" cy="33464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0467" y="873239"/>
              <a:ext cx="1713738" cy="3345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533" y="883031"/>
              <a:ext cx="1675892" cy="29667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7825740" y="992160"/>
            <a:ext cx="136525" cy="95250"/>
            <a:chOff x="7825740" y="992160"/>
            <a:chExt cx="136525" cy="9525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5740" y="992160"/>
              <a:ext cx="136372" cy="9521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851521" y="1007219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90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51521" y="1007219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90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640835" y="1235963"/>
            <a:ext cx="2352675" cy="276860"/>
            <a:chOff x="3640835" y="1235963"/>
            <a:chExt cx="2352675" cy="27686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835" y="1235963"/>
              <a:ext cx="2352293" cy="27660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1028" y="1245996"/>
              <a:ext cx="2315210" cy="238379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6060947" y="1237475"/>
            <a:ext cx="1390650" cy="334645"/>
            <a:chOff x="6060947" y="1237475"/>
            <a:chExt cx="1390650" cy="334645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0947" y="1237475"/>
              <a:ext cx="1390650" cy="33453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086855" y="1252601"/>
              <a:ext cx="1341755" cy="286385"/>
            </a:xfrm>
            <a:custGeom>
              <a:avLst/>
              <a:gdLst/>
              <a:ahLst/>
              <a:cxnLst/>
              <a:rect l="l" t="t" r="r" b="b"/>
              <a:pathLst>
                <a:path w="1341754" h="286384">
                  <a:moveTo>
                    <a:pt x="1341247" y="161162"/>
                  </a:moveTo>
                  <a:lnTo>
                    <a:pt x="1276477" y="161162"/>
                  </a:lnTo>
                  <a:lnTo>
                    <a:pt x="1276477" y="221869"/>
                  </a:lnTo>
                  <a:lnTo>
                    <a:pt x="1341247" y="221869"/>
                  </a:lnTo>
                  <a:lnTo>
                    <a:pt x="1341247" y="161162"/>
                  </a:lnTo>
                  <a:close/>
                </a:path>
                <a:path w="1341754" h="286384">
                  <a:moveTo>
                    <a:pt x="324485" y="60198"/>
                  </a:moveTo>
                  <a:lnTo>
                    <a:pt x="271835" y="73431"/>
                  </a:lnTo>
                  <a:lnTo>
                    <a:pt x="240284" y="110283"/>
                  </a:lnTo>
                  <a:lnTo>
                    <a:pt x="234188" y="143256"/>
                  </a:lnTo>
                  <a:lnTo>
                    <a:pt x="235957" y="161544"/>
                  </a:lnTo>
                  <a:lnTo>
                    <a:pt x="263017" y="206121"/>
                  </a:lnTo>
                  <a:lnTo>
                    <a:pt x="306468" y="224212"/>
                  </a:lnTo>
                  <a:lnTo>
                    <a:pt x="324612" y="225425"/>
                  </a:lnTo>
                  <a:lnTo>
                    <a:pt x="344803" y="223972"/>
                  </a:lnTo>
                  <a:lnTo>
                    <a:pt x="391541" y="202184"/>
                  </a:lnTo>
                  <a:lnTo>
                    <a:pt x="404848" y="184531"/>
                  </a:lnTo>
                  <a:lnTo>
                    <a:pt x="316357" y="184531"/>
                  </a:lnTo>
                  <a:lnTo>
                    <a:pt x="309386" y="181228"/>
                  </a:lnTo>
                  <a:lnTo>
                    <a:pt x="309225" y="181228"/>
                  </a:lnTo>
                  <a:lnTo>
                    <a:pt x="303510" y="174498"/>
                  </a:lnTo>
                  <a:lnTo>
                    <a:pt x="299760" y="168783"/>
                  </a:lnTo>
                  <a:lnTo>
                    <a:pt x="299662" y="168632"/>
                  </a:lnTo>
                  <a:lnTo>
                    <a:pt x="297097" y="161758"/>
                  </a:lnTo>
                  <a:lnTo>
                    <a:pt x="297017" y="161544"/>
                  </a:lnTo>
                  <a:lnTo>
                    <a:pt x="295419" y="153011"/>
                  </a:lnTo>
                  <a:lnTo>
                    <a:pt x="294900" y="143256"/>
                  </a:lnTo>
                  <a:lnTo>
                    <a:pt x="295421" y="133393"/>
                  </a:lnTo>
                  <a:lnTo>
                    <a:pt x="316484" y="101853"/>
                  </a:lnTo>
                  <a:lnTo>
                    <a:pt x="405853" y="101853"/>
                  </a:lnTo>
                  <a:lnTo>
                    <a:pt x="404741" y="99468"/>
                  </a:lnTo>
                  <a:lnTo>
                    <a:pt x="396240" y="87757"/>
                  </a:lnTo>
                  <a:lnTo>
                    <a:pt x="382617" y="75682"/>
                  </a:lnTo>
                  <a:lnTo>
                    <a:pt x="366125" y="67071"/>
                  </a:lnTo>
                  <a:lnTo>
                    <a:pt x="346751" y="61914"/>
                  </a:lnTo>
                  <a:lnTo>
                    <a:pt x="324485" y="60198"/>
                  </a:lnTo>
                  <a:close/>
                </a:path>
                <a:path w="1341754" h="286384">
                  <a:moveTo>
                    <a:pt x="405853" y="101853"/>
                  </a:moveTo>
                  <a:lnTo>
                    <a:pt x="333756" y="101853"/>
                  </a:lnTo>
                  <a:lnTo>
                    <a:pt x="340741" y="105283"/>
                  </a:lnTo>
                  <a:lnTo>
                    <a:pt x="346329" y="111887"/>
                  </a:lnTo>
                  <a:lnTo>
                    <a:pt x="350069" y="117580"/>
                  </a:lnTo>
                  <a:lnTo>
                    <a:pt x="352726" y="124571"/>
                  </a:lnTo>
                  <a:lnTo>
                    <a:pt x="354312" y="132871"/>
                  </a:lnTo>
                  <a:lnTo>
                    <a:pt x="354831" y="142366"/>
                  </a:lnTo>
                  <a:lnTo>
                    <a:pt x="354314" y="152781"/>
                  </a:lnTo>
                  <a:lnTo>
                    <a:pt x="333629" y="184531"/>
                  </a:lnTo>
                  <a:lnTo>
                    <a:pt x="404848" y="184531"/>
                  </a:lnTo>
                  <a:lnTo>
                    <a:pt x="409654" y="175513"/>
                  </a:lnTo>
                  <a:lnTo>
                    <a:pt x="414168" y="159750"/>
                  </a:lnTo>
                  <a:lnTo>
                    <a:pt x="415594" y="143256"/>
                  </a:lnTo>
                  <a:lnTo>
                    <a:pt x="415671" y="142366"/>
                  </a:lnTo>
                  <a:lnTo>
                    <a:pt x="414456" y="126797"/>
                  </a:lnTo>
                  <a:lnTo>
                    <a:pt x="410813" y="112490"/>
                  </a:lnTo>
                  <a:lnTo>
                    <a:pt x="405853" y="101853"/>
                  </a:lnTo>
                  <a:close/>
                </a:path>
                <a:path w="1341754" h="286384">
                  <a:moveTo>
                    <a:pt x="1081659" y="240157"/>
                  </a:moveTo>
                  <a:lnTo>
                    <a:pt x="1086485" y="282448"/>
                  </a:lnTo>
                  <a:lnTo>
                    <a:pt x="1126871" y="286003"/>
                  </a:lnTo>
                  <a:lnTo>
                    <a:pt x="1141518" y="285130"/>
                  </a:lnTo>
                  <a:lnTo>
                    <a:pt x="1141873" y="285130"/>
                  </a:lnTo>
                  <a:lnTo>
                    <a:pt x="1180524" y="265435"/>
                  </a:lnTo>
                  <a:lnTo>
                    <a:pt x="1192119" y="244348"/>
                  </a:lnTo>
                  <a:lnTo>
                    <a:pt x="1110869" y="244348"/>
                  </a:lnTo>
                  <a:lnTo>
                    <a:pt x="1102983" y="244086"/>
                  </a:lnTo>
                  <a:lnTo>
                    <a:pt x="1095502" y="243300"/>
                  </a:lnTo>
                  <a:lnTo>
                    <a:pt x="1088401" y="241990"/>
                  </a:lnTo>
                  <a:lnTo>
                    <a:pt x="1081659" y="240157"/>
                  </a:lnTo>
                  <a:close/>
                </a:path>
                <a:path w="1341754" h="286384">
                  <a:moveTo>
                    <a:pt x="1136903" y="63753"/>
                  </a:moveTo>
                  <a:lnTo>
                    <a:pt x="1073023" y="63753"/>
                  </a:lnTo>
                  <a:lnTo>
                    <a:pt x="1139317" y="221869"/>
                  </a:lnTo>
                  <a:lnTo>
                    <a:pt x="1136269" y="230250"/>
                  </a:lnTo>
                  <a:lnTo>
                    <a:pt x="1132586" y="236093"/>
                  </a:lnTo>
                  <a:lnTo>
                    <a:pt x="1123696" y="242697"/>
                  </a:lnTo>
                  <a:lnTo>
                    <a:pt x="1117980" y="244348"/>
                  </a:lnTo>
                  <a:lnTo>
                    <a:pt x="1192119" y="244348"/>
                  </a:lnTo>
                  <a:lnTo>
                    <a:pt x="1196848" y="232663"/>
                  </a:lnTo>
                  <a:lnTo>
                    <a:pt x="1220480" y="169037"/>
                  </a:lnTo>
                  <a:lnTo>
                    <a:pt x="1169543" y="169037"/>
                  </a:lnTo>
                  <a:lnTo>
                    <a:pt x="1136903" y="63753"/>
                  </a:lnTo>
                  <a:close/>
                </a:path>
                <a:path w="1341754" h="286384">
                  <a:moveTo>
                    <a:pt x="1259586" y="63753"/>
                  </a:moveTo>
                  <a:lnTo>
                    <a:pt x="1199896" y="63753"/>
                  </a:lnTo>
                  <a:lnTo>
                    <a:pt x="1169543" y="169037"/>
                  </a:lnTo>
                  <a:lnTo>
                    <a:pt x="1220480" y="169037"/>
                  </a:lnTo>
                  <a:lnTo>
                    <a:pt x="1259586" y="63753"/>
                  </a:lnTo>
                  <a:close/>
                </a:path>
                <a:path w="1341754" h="286384">
                  <a:moveTo>
                    <a:pt x="939800" y="63753"/>
                  </a:moveTo>
                  <a:lnTo>
                    <a:pt x="879221" y="63753"/>
                  </a:lnTo>
                  <a:lnTo>
                    <a:pt x="879221" y="221869"/>
                  </a:lnTo>
                  <a:lnTo>
                    <a:pt x="1027684" y="221869"/>
                  </a:lnTo>
                  <a:lnTo>
                    <a:pt x="1027684" y="266953"/>
                  </a:lnTo>
                  <a:lnTo>
                    <a:pt x="1069721" y="266953"/>
                  </a:lnTo>
                  <a:lnTo>
                    <a:pt x="1069721" y="177673"/>
                  </a:lnTo>
                  <a:lnTo>
                    <a:pt x="939800" y="177673"/>
                  </a:lnTo>
                  <a:lnTo>
                    <a:pt x="939800" y="63753"/>
                  </a:lnTo>
                  <a:close/>
                </a:path>
                <a:path w="1341754" h="286384">
                  <a:moveTo>
                    <a:pt x="1046479" y="63753"/>
                  </a:moveTo>
                  <a:lnTo>
                    <a:pt x="985901" y="63753"/>
                  </a:lnTo>
                  <a:lnTo>
                    <a:pt x="985901" y="177673"/>
                  </a:lnTo>
                  <a:lnTo>
                    <a:pt x="1046479" y="177673"/>
                  </a:lnTo>
                  <a:lnTo>
                    <a:pt x="1046479" y="63753"/>
                  </a:lnTo>
                  <a:close/>
                </a:path>
                <a:path w="1341754" h="286384">
                  <a:moveTo>
                    <a:pt x="725043" y="63753"/>
                  </a:moveTo>
                  <a:lnTo>
                    <a:pt x="664337" y="63753"/>
                  </a:lnTo>
                  <a:lnTo>
                    <a:pt x="664337" y="221869"/>
                  </a:lnTo>
                  <a:lnTo>
                    <a:pt x="725043" y="221869"/>
                  </a:lnTo>
                  <a:lnTo>
                    <a:pt x="725043" y="162178"/>
                  </a:lnTo>
                  <a:lnTo>
                    <a:pt x="840740" y="162178"/>
                  </a:lnTo>
                  <a:lnTo>
                    <a:pt x="840740" y="117983"/>
                  </a:lnTo>
                  <a:lnTo>
                    <a:pt x="725043" y="117983"/>
                  </a:lnTo>
                  <a:lnTo>
                    <a:pt x="725043" y="63753"/>
                  </a:lnTo>
                  <a:close/>
                </a:path>
                <a:path w="1341754" h="286384">
                  <a:moveTo>
                    <a:pt x="840740" y="162178"/>
                  </a:moveTo>
                  <a:lnTo>
                    <a:pt x="780034" y="162178"/>
                  </a:lnTo>
                  <a:lnTo>
                    <a:pt x="780034" y="221869"/>
                  </a:lnTo>
                  <a:lnTo>
                    <a:pt x="840740" y="221869"/>
                  </a:lnTo>
                  <a:lnTo>
                    <a:pt x="840740" y="162178"/>
                  </a:lnTo>
                  <a:close/>
                </a:path>
                <a:path w="1341754" h="286384">
                  <a:moveTo>
                    <a:pt x="840740" y="63753"/>
                  </a:moveTo>
                  <a:lnTo>
                    <a:pt x="780034" y="63753"/>
                  </a:lnTo>
                  <a:lnTo>
                    <a:pt x="780034" y="117983"/>
                  </a:lnTo>
                  <a:lnTo>
                    <a:pt x="840740" y="117983"/>
                  </a:lnTo>
                  <a:lnTo>
                    <a:pt x="840740" y="63753"/>
                  </a:lnTo>
                  <a:close/>
                </a:path>
                <a:path w="1341754" h="286384">
                  <a:moveTo>
                    <a:pt x="430022" y="177037"/>
                  </a:moveTo>
                  <a:lnTo>
                    <a:pt x="430022" y="221869"/>
                  </a:lnTo>
                  <a:lnTo>
                    <a:pt x="440356" y="223869"/>
                  </a:lnTo>
                  <a:lnTo>
                    <a:pt x="451357" y="225298"/>
                  </a:lnTo>
                  <a:lnTo>
                    <a:pt x="463026" y="226155"/>
                  </a:lnTo>
                  <a:lnTo>
                    <a:pt x="475361" y="226440"/>
                  </a:lnTo>
                  <a:lnTo>
                    <a:pt x="485790" y="225651"/>
                  </a:lnTo>
                  <a:lnTo>
                    <a:pt x="516620" y="197405"/>
                  </a:lnTo>
                  <a:lnTo>
                    <a:pt x="518975" y="180339"/>
                  </a:lnTo>
                  <a:lnTo>
                    <a:pt x="442595" y="180339"/>
                  </a:lnTo>
                  <a:lnTo>
                    <a:pt x="437134" y="179197"/>
                  </a:lnTo>
                  <a:lnTo>
                    <a:pt x="430022" y="177037"/>
                  </a:lnTo>
                  <a:close/>
                </a:path>
                <a:path w="1341754" h="286384">
                  <a:moveTo>
                    <a:pt x="625855" y="107950"/>
                  </a:moveTo>
                  <a:lnTo>
                    <a:pt x="565276" y="107950"/>
                  </a:lnTo>
                  <a:lnTo>
                    <a:pt x="565276" y="221869"/>
                  </a:lnTo>
                  <a:lnTo>
                    <a:pt x="625855" y="221869"/>
                  </a:lnTo>
                  <a:lnTo>
                    <a:pt x="625855" y="107950"/>
                  </a:lnTo>
                  <a:close/>
                </a:path>
                <a:path w="1341754" h="286384">
                  <a:moveTo>
                    <a:pt x="625855" y="63753"/>
                  </a:moveTo>
                  <a:lnTo>
                    <a:pt x="458597" y="63753"/>
                  </a:lnTo>
                  <a:lnTo>
                    <a:pt x="458597" y="174244"/>
                  </a:lnTo>
                  <a:lnTo>
                    <a:pt x="454533" y="180339"/>
                  </a:lnTo>
                  <a:lnTo>
                    <a:pt x="518975" y="180339"/>
                  </a:lnTo>
                  <a:lnTo>
                    <a:pt x="519302" y="174244"/>
                  </a:lnTo>
                  <a:lnTo>
                    <a:pt x="519302" y="107950"/>
                  </a:lnTo>
                  <a:lnTo>
                    <a:pt x="625855" y="107950"/>
                  </a:lnTo>
                  <a:lnTo>
                    <a:pt x="625855" y="63753"/>
                  </a:lnTo>
                  <a:close/>
                </a:path>
                <a:path w="1341754" h="286384">
                  <a:moveTo>
                    <a:pt x="110236" y="0"/>
                  </a:moveTo>
                  <a:lnTo>
                    <a:pt x="63579" y="7254"/>
                  </a:lnTo>
                  <a:lnTo>
                    <a:pt x="28829" y="29083"/>
                  </a:lnTo>
                  <a:lnTo>
                    <a:pt x="7175" y="64389"/>
                  </a:lnTo>
                  <a:lnTo>
                    <a:pt x="1869" y="86439"/>
                  </a:lnTo>
                  <a:lnTo>
                    <a:pt x="1789" y="86768"/>
                  </a:lnTo>
                  <a:lnTo>
                    <a:pt x="35" y="111760"/>
                  </a:lnTo>
                  <a:lnTo>
                    <a:pt x="0" y="112268"/>
                  </a:lnTo>
                  <a:lnTo>
                    <a:pt x="1023" y="131649"/>
                  </a:lnTo>
                  <a:lnTo>
                    <a:pt x="16383" y="178815"/>
                  </a:lnTo>
                  <a:lnTo>
                    <a:pt x="44386" y="209069"/>
                  </a:lnTo>
                  <a:lnTo>
                    <a:pt x="81041" y="222980"/>
                  </a:lnTo>
                  <a:lnTo>
                    <a:pt x="97343" y="225026"/>
                  </a:lnTo>
                  <a:lnTo>
                    <a:pt x="99506" y="225026"/>
                  </a:lnTo>
                  <a:lnTo>
                    <a:pt x="113411" y="225551"/>
                  </a:lnTo>
                  <a:lnTo>
                    <a:pt x="151522" y="220783"/>
                  </a:lnTo>
                  <a:lnTo>
                    <a:pt x="186656" y="199755"/>
                  </a:lnTo>
                  <a:lnTo>
                    <a:pt x="203606" y="175006"/>
                  </a:lnTo>
                  <a:lnTo>
                    <a:pt x="109474" y="175006"/>
                  </a:lnTo>
                  <a:lnTo>
                    <a:pt x="100097" y="174152"/>
                  </a:lnTo>
                  <a:lnTo>
                    <a:pt x="70326" y="142366"/>
                  </a:lnTo>
                  <a:lnTo>
                    <a:pt x="67564" y="111760"/>
                  </a:lnTo>
                  <a:lnTo>
                    <a:pt x="68135" y="98141"/>
                  </a:lnTo>
                  <a:lnTo>
                    <a:pt x="83544" y="60759"/>
                  </a:lnTo>
                  <a:lnTo>
                    <a:pt x="100811" y="51677"/>
                  </a:lnTo>
                  <a:lnTo>
                    <a:pt x="100058" y="51677"/>
                  </a:lnTo>
                  <a:lnTo>
                    <a:pt x="111887" y="50419"/>
                  </a:lnTo>
                  <a:lnTo>
                    <a:pt x="202858" y="50419"/>
                  </a:lnTo>
                  <a:lnTo>
                    <a:pt x="195580" y="37750"/>
                  </a:lnTo>
                  <a:lnTo>
                    <a:pt x="162171" y="9322"/>
                  </a:lnTo>
                  <a:lnTo>
                    <a:pt x="129786" y="1027"/>
                  </a:lnTo>
                  <a:lnTo>
                    <a:pt x="110236" y="0"/>
                  </a:lnTo>
                  <a:close/>
                </a:path>
                <a:path w="1341754" h="286384">
                  <a:moveTo>
                    <a:pt x="153162" y="132587"/>
                  </a:moveTo>
                  <a:lnTo>
                    <a:pt x="133262" y="168844"/>
                  </a:lnTo>
                  <a:lnTo>
                    <a:pt x="109474" y="175006"/>
                  </a:lnTo>
                  <a:lnTo>
                    <a:pt x="203606" y="175006"/>
                  </a:lnTo>
                  <a:lnTo>
                    <a:pt x="204533" y="173227"/>
                  </a:lnTo>
                  <a:lnTo>
                    <a:pt x="208815" y="162321"/>
                  </a:lnTo>
                  <a:lnTo>
                    <a:pt x="212104" y="150764"/>
                  </a:lnTo>
                  <a:lnTo>
                    <a:pt x="212217" y="150368"/>
                  </a:lnTo>
                  <a:lnTo>
                    <a:pt x="153162" y="132587"/>
                  </a:lnTo>
                  <a:close/>
                </a:path>
                <a:path w="1341754" h="286384">
                  <a:moveTo>
                    <a:pt x="202858" y="50419"/>
                  </a:moveTo>
                  <a:lnTo>
                    <a:pt x="118618" y="50419"/>
                  </a:lnTo>
                  <a:lnTo>
                    <a:pt x="124714" y="51815"/>
                  </a:lnTo>
                  <a:lnTo>
                    <a:pt x="135636" y="57403"/>
                  </a:lnTo>
                  <a:lnTo>
                    <a:pt x="150622" y="81025"/>
                  </a:lnTo>
                  <a:lnTo>
                    <a:pt x="210058" y="67818"/>
                  </a:lnTo>
                  <a:lnTo>
                    <a:pt x="203636" y="51815"/>
                  </a:lnTo>
                  <a:lnTo>
                    <a:pt x="203581" y="51677"/>
                  </a:lnTo>
                  <a:lnTo>
                    <a:pt x="202858" y="50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86855" y="1252601"/>
              <a:ext cx="1341755" cy="286385"/>
            </a:xfrm>
            <a:custGeom>
              <a:avLst/>
              <a:gdLst/>
              <a:ahLst/>
              <a:cxnLst/>
              <a:rect l="l" t="t" r="r" b="b"/>
              <a:pathLst>
                <a:path w="1341754" h="286384">
                  <a:moveTo>
                    <a:pt x="1276477" y="161162"/>
                  </a:moveTo>
                  <a:lnTo>
                    <a:pt x="1341247" y="161162"/>
                  </a:lnTo>
                  <a:lnTo>
                    <a:pt x="1341247" y="221869"/>
                  </a:lnTo>
                  <a:lnTo>
                    <a:pt x="1276477" y="221869"/>
                  </a:lnTo>
                  <a:lnTo>
                    <a:pt x="1276477" y="161162"/>
                  </a:lnTo>
                  <a:close/>
                </a:path>
                <a:path w="1341754" h="286384">
                  <a:moveTo>
                    <a:pt x="325374" y="101853"/>
                  </a:moveTo>
                  <a:lnTo>
                    <a:pt x="316484" y="101853"/>
                  </a:lnTo>
                  <a:lnTo>
                    <a:pt x="309245" y="105283"/>
                  </a:lnTo>
                  <a:lnTo>
                    <a:pt x="294894" y="143128"/>
                  </a:lnTo>
                  <a:lnTo>
                    <a:pt x="295419" y="153011"/>
                  </a:lnTo>
                  <a:lnTo>
                    <a:pt x="316357" y="184531"/>
                  </a:lnTo>
                  <a:lnTo>
                    <a:pt x="324866" y="184531"/>
                  </a:lnTo>
                  <a:lnTo>
                    <a:pt x="333629" y="184531"/>
                  </a:lnTo>
                  <a:lnTo>
                    <a:pt x="354838" y="142494"/>
                  </a:lnTo>
                  <a:lnTo>
                    <a:pt x="354312" y="132871"/>
                  </a:lnTo>
                  <a:lnTo>
                    <a:pt x="333756" y="101853"/>
                  </a:lnTo>
                  <a:lnTo>
                    <a:pt x="325374" y="101853"/>
                  </a:lnTo>
                  <a:close/>
                </a:path>
                <a:path w="1341754" h="286384">
                  <a:moveTo>
                    <a:pt x="1073023" y="63753"/>
                  </a:moveTo>
                  <a:lnTo>
                    <a:pt x="1136903" y="63753"/>
                  </a:lnTo>
                  <a:lnTo>
                    <a:pt x="1169543" y="169037"/>
                  </a:lnTo>
                  <a:lnTo>
                    <a:pt x="1199896" y="63753"/>
                  </a:lnTo>
                  <a:lnTo>
                    <a:pt x="1259586" y="63753"/>
                  </a:lnTo>
                  <a:lnTo>
                    <a:pt x="1196848" y="232663"/>
                  </a:lnTo>
                  <a:lnTo>
                    <a:pt x="1175003" y="271652"/>
                  </a:lnTo>
                  <a:lnTo>
                    <a:pt x="1126871" y="286003"/>
                  </a:lnTo>
                  <a:lnTo>
                    <a:pt x="1119417" y="285787"/>
                  </a:lnTo>
                  <a:lnTo>
                    <a:pt x="1110202" y="285130"/>
                  </a:lnTo>
                  <a:lnTo>
                    <a:pt x="1099224" y="284021"/>
                  </a:lnTo>
                  <a:lnTo>
                    <a:pt x="1086485" y="282448"/>
                  </a:lnTo>
                  <a:lnTo>
                    <a:pt x="1081659" y="240157"/>
                  </a:lnTo>
                  <a:lnTo>
                    <a:pt x="1088401" y="241990"/>
                  </a:lnTo>
                  <a:lnTo>
                    <a:pt x="1095502" y="243300"/>
                  </a:lnTo>
                  <a:lnTo>
                    <a:pt x="1102983" y="244086"/>
                  </a:lnTo>
                  <a:lnTo>
                    <a:pt x="1110869" y="244348"/>
                  </a:lnTo>
                  <a:lnTo>
                    <a:pt x="1117980" y="244348"/>
                  </a:lnTo>
                  <a:lnTo>
                    <a:pt x="1123696" y="242697"/>
                  </a:lnTo>
                  <a:lnTo>
                    <a:pt x="1128141" y="239395"/>
                  </a:lnTo>
                  <a:lnTo>
                    <a:pt x="1132586" y="236093"/>
                  </a:lnTo>
                  <a:lnTo>
                    <a:pt x="1136269" y="230250"/>
                  </a:lnTo>
                  <a:lnTo>
                    <a:pt x="1139317" y="221869"/>
                  </a:lnTo>
                  <a:lnTo>
                    <a:pt x="1073023" y="63753"/>
                  </a:lnTo>
                  <a:close/>
                </a:path>
                <a:path w="1341754" h="286384">
                  <a:moveTo>
                    <a:pt x="879221" y="63753"/>
                  </a:moveTo>
                  <a:lnTo>
                    <a:pt x="939800" y="63753"/>
                  </a:lnTo>
                  <a:lnTo>
                    <a:pt x="939800" y="177673"/>
                  </a:lnTo>
                  <a:lnTo>
                    <a:pt x="985901" y="177673"/>
                  </a:lnTo>
                  <a:lnTo>
                    <a:pt x="985901" y="63753"/>
                  </a:lnTo>
                  <a:lnTo>
                    <a:pt x="1046479" y="63753"/>
                  </a:lnTo>
                  <a:lnTo>
                    <a:pt x="1046479" y="177673"/>
                  </a:lnTo>
                  <a:lnTo>
                    <a:pt x="1069721" y="177673"/>
                  </a:lnTo>
                  <a:lnTo>
                    <a:pt x="1069721" y="266953"/>
                  </a:lnTo>
                  <a:lnTo>
                    <a:pt x="1027684" y="266953"/>
                  </a:lnTo>
                  <a:lnTo>
                    <a:pt x="1027684" y="221869"/>
                  </a:lnTo>
                  <a:lnTo>
                    <a:pt x="879221" y="221869"/>
                  </a:lnTo>
                  <a:lnTo>
                    <a:pt x="879221" y="63753"/>
                  </a:lnTo>
                  <a:close/>
                </a:path>
                <a:path w="1341754" h="286384">
                  <a:moveTo>
                    <a:pt x="664337" y="63753"/>
                  </a:moveTo>
                  <a:lnTo>
                    <a:pt x="725043" y="63753"/>
                  </a:lnTo>
                  <a:lnTo>
                    <a:pt x="725043" y="117983"/>
                  </a:lnTo>
                  <a:lnTo>
                    <a:pt x="780034" y="117983"/>
                  </a:lnTo>
                  <a:lnTo>
                    <a:pt x="780034" y="63753"/>
                  </a:lnTo>
                  <a:lnTo>
                    <a:pt x="840740" y="63753"/>
                  </a:lnTo>
                  <a:lnTo>
                    <a:pt x="840740" y="221869"/>
                  </a:lnTo>
                  <a:lnTo>
                    <a:pt x="780034" y="221869"/>
                  </a:lnTo>
                  <a:lnTo>
                    <a:pt x="780034" y="162178"/>
                  </a:lnTo>
                  <a:lnTo>
                    <a:pt x="725043" y="162178"/>
                  </a:lnTo>
                  <a:lnTo>
                    <a:pt x="725043" y="221869"/>
                  </a:lnTo>
                  <a:lnTo>
                    <a:pt x="664337" y="221869"/>
                  </a:lnTo>
                  <a:lnTo>
                    <a:pt x="664337" y="63753"/>
                  </a:lnTo>
                  <a:close/>
                </a:path>
                <a:path w="1341754" h="286384">
                  <a:moveTo>
                    <a:pt x="458597" y="63753"/>
                  </a:moveTo>
                  <a:lnTo>
                    <a:pt x="625855" y="63753"/>
                  </a:lnTo>
                  <a:lnTo>
                    <a:pt x="625855" y="221869"/>
                  </a:lnTo>
                  <a:lnTo>
                    <a:pt x="565276" y="221869"/>
                  </a:lnTo>
                  <a:lnTo>
                    <a:pt x="565276" y="107950"/>
                  </a:lnTo>
                  <a:lnTo>
                    <a:pt x="519302" y="107950"/>
                  </a:lnTo>
                  <a:lnTo>
                    <a:pt x="519302" y="174244"/>
                  </a:lnTo>
                  <a:lnTo>
                    <a:pt x="518634" y="186699"/>
                  </a:lnTo>
                  <a:lnTo>
                    <a:pt x="494792" y="223265"/>
                  </a:lnTo>
                  <a:lnTo>
                    <a:pt x="475361" y="226440"/>
                  </a:lnTo>
                  <a:lnTo>
                    <a:pt x="463026" y="226155"/>
                  </a:lnTo>
                  <a:lnTo>
                    <a:pt x="451357" y="225298"/>
                  </a:lnTo>
                  <a:lnTo>
                    <a:pt x="440356" y="223869"/>
                  </a:lnTo>
                  <a:lnTo>
                    <a:pt x="430022" y="221869"/>
                  </a:lnTo>
                  <a:lnTo>
                    <a:pt x="430022" y="177037"/>
                  </a:lnTo>
                  <a:lnTo>
                    <a:pt x="437134" y="179197"/>
                  </a:lnTo>
                  <a:lnTo>
                    <a:pt x="442595" y="180339"/>
                  </a:lnTo>
                  <a:lnTo>
                    <a:pt x="446404" y="180339"/>
                  </a:lnTo>
                  <a:lnTo>
                    <a:pt x="454533" y="180339"/>
                  </a:lnTo>
                  <a:lnTo>
                    <a:pt x="458597" y="174244"/>
                  </a:lnTo>
                  <a:lnTo>
                    <a:pt x="458597" y="162178"/>
                  </a:lnTo>
                  <a:lnTo>
                    <a:pt x="458597" y="63753"/>
                  </a:lnTo>
                  <a:close/>
                </a:path>
                <a:path w="1341754" h="286384">
                  <a:moveTo>
                    <a:pt x="324485" y="60198"/>
                  </a:moveTo>
                  <a:lnTo>
                    <a:pt x="366125" y="67071"/>
                  </a:lnTo>
                  <a:lnTo>
                    <a:pt x="404741" y="99468"/>
                  </a:lnTo>
                  <a:lnTo>
                    <a:pt x="415671" y="142366"/>
                  </a:lnTo>
                  <a:lnTo>
                    <a:pt x="414168" y="159750"/>
                  </a:lnTo>
                  <a:lnTo>
                    <a:pt x="391541" y="202184"/>
                  </a:lnTo>
                  <a:lnTo>
                    <a:pt x="344803" y="223972"/>
                  </a:lnTo>
                  <a:lnTo>
                    <a:pt x="324612" y="225425"/>
                  </a:lnTo>
                  <a:lnTo>
                    <a:pt x="306468" y="224212"/>
                  </a:lnTo>
                  <a:lnTo>
                    <a:pt x="263017" y="206121"/>
                  </a:lnTo>
                  <a:lnTo>
                    <a:pt x="235977" y="161758"/>
                  </a:lnTo>
                  <a:lnTo>
                    <a:pt x="234188" y="143256"/>
                  </a:lnTo>
                  <a:lnTo>
                    <a:pt x="235712" y="125966"/>
                  </a:lnTo>
                  <a:lnTo>
                    <a:pt x="258572" y="83693"/>
                  </a:lnTo>
                  <a:lnTo>
                    <a:pt x="304792" y="61672"/>
                  </a:lnTo>
                  <a:lnTo>
                    <a:pt x="324485" y="60198"/>
                  </a:lnTo>
                  <a:close/>
                </a:path>
                <a:path w="1341754" h="286384">
                  <a:moveTo>
                    <a:pt x="110236" y="0"/>
                  </a:moveTo>
                  <a:lnTo>
                    <a:pt x="162171" y="9322"/>
                  </a:lnTo>
                  <a:lnTo>
                    <a:pt x="195580" y="37750"/>
                  </a:lnTo>
                  <a:lnTo>
                    <a:pt x="210058" y="67818"/>
                  </a:lnTo>
                  <a:lnTo>
                    <a:pt x="150622" y="81025"/>
                  </a:lnTo>
                  <a:lnTo>
                    <a:pt x="148463" y="74422"/>
                  </a:lnTo>
                  <a:lnTo>
                    <a:pt x="146304" y="69596"/>
                  </a:lnTo>
                  <a:lnTo>
                    <a:pt x="144018" y="66421"/>
                  </a:lnTo>
                  <a:lnTo>
                    <a:pt x="140208" y="61340"/>
                  </a:lnTo>
                  <a:lnTo>
                    <a:pt x="135636" y="57403"/>
                  </a:lnTo>
                  <a:lnTo>
                    <a:pt x="130175" y="54610"/>
                  </a:lnTo>
                  <a:lnTo>
                    <a:pt x="124714" y="51815"/>
                  </a:lnTo>
                  <a:lnTo>
                    <a:pt x="118618" y="50419"/>
                  </a:lnTo>
                  <a:lnTo>
                    <a:pt x="111887" y="50419"/>
                  </a:lnTo>
                  <a:lnTo>
                    <a:pt x="76708" y="68834"/>
                  </a:lnTo>
                  <a:lnTo>
                    <a:pt x="67564" y="111760"/>
                  </a:lnTo>
                  <a:lnTo>
                    <a:pt x="68254" y="128504"/>
                  </a:lnTo>
                  <a:lnTo>
                    <a:pt x="84631" y="167397"/>
                  </a:lnTo>
                  <a:lnTo>
                    <a:pt x="109474" y="175006"/>
                  </a:lnTo>
                  <a:lnTo>
                    <a:pt x="118594" y="174317"/>
                  </a:lnTo>
                  <a:lnTo>
                    <a:pt x="150562" y="142277"/>
                  </a:lnTo>
                  <a:lnTo>
                    <a:pt x="153162" y="132587"/>
                  </a:lnTo>
                  <a:lnTo>
                    <a:pt x="212217" y="150368"/>
                  </a:lnTo>
                  <a:lnTo>
                    <a:pt x="193421" y="191897"/>
                  </a:lnTo>
                  <a:lnTo>
                    <a:pt x="161671" y="217043"/>
                  </a:lnTo>
                  <a:lnTo>
                    <a:pt x="113411" y="225551"/>
                  </a:lnTo>
                  <a:lnTo>
                    <a:pt x="96410" y="224909"/>
                  </a:lnTo>
                  <a:lnTo>
                    <a:pt x="55245" y="215264"/>
                  </a:lnTo>
                  <a:lnTo>
                    <a:pt x="24955" y="190869"/>
                  </a:lnTo>
                  <a:lnTo>
                    <a:pt x="4095" y="149209"/>
                  </a:lnTo>
                  <a:lnTo>
                    <a:pt x="0" y="112268"/>
                  </a:lnTo>
                  <a:lnTo>
                    <a:pt x="1789" y="86768"/>
                  </a:lnTo>
                  <a:lnTo>
                    <a:pt x="16180" y="45152"/>
                  </a:lnTo>
                  <a:lnTo>
                    <a:pt x="44709" y="16341"/>
                  </a:lnTo>
                  <a:lnTo>
                    <a:pt x="85425" y="1811"/>
                  </a:lnTo>
                  <a:lnTo>
                    <a:pt x="110236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3755135" y="1607832"/>
            <a:ext cx="473709" cy="269240"/>
            <a:chOff x="3755135" y="1607832"/>
            <a:chExt cx="473709" cy="269240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5135" y="1607832"/>
              <a:ext cx="473201" cy="26897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780027" y="1622043"/>
              <a:ext cx="424815" cy="222250"/>
            </a:xfrm>
            <a:custGeom>
              <a:avLst/>
              <a:gdLst/>
              <a:ahLst/>
              <a:cxnLst/>
              <a:rect l="l" t="t" r="r" b="b"/>
              <a:pathLst>
                <a:path w="424814" h="222250">
                  <a:moveTo>
                    <a:pt x="413206" y="92582"/>
                  </a:moveTo>
                  <a:lnTo>
                    <a:pt x="344932" y="92582"/>
                  </a:lnTo>
                  <a:lnTo>
                    <a:pt x="350750" y="94106"/>
                  </a:lnTo>
                  <a:lnTo>
                    <a:pt x="350393" y="94106"/>
                  </a:lnTo>
                  <a:lnTo>
                    <a:pt x="353313" y="97027"/>
                  </a:lnTo>
                  <a:lnTo>
                    <a:pt x="356488" y="99948"/>
                  </a:lnTo>
                  <a:lnTo>
                    <a:pt x="358013" y="105155"/>
                  </a:lnTo>
                  <a:lnTo>
                    <a:pt x="358013" y="112648"/>
                  </a:lnTo>
                  <a:lnTo>
                    <a:pt x="350393" y="115569"/>
                  </a:lnTo>
                  <a:lnTo>
                    <a:pt x="292354" y="129412"/>
                  </a:lnTo>
                  <a:lnTo>
                    <a:pt x="279261" y="132629"/>
                  </a:lnTo>
                  <a:lnTo>
                    <a:pt x="245427" y="159924"/>
                  </a:lnTo>
                  <a:lnTo>
                    <a:pt x="242849" y="176656"/>
                  </a:lnTo>
                  <a:lnTo>
                    <a:pt x="243730" y="185568"/>
                  </a:lnTo>
                  <a:lnTo>
                    <a:pt x="275510" y="218487"/>
                  </a:lnTo>
                  <a:lnTo>
                    <a:pt x="300355" y="221741"/>
                  </a:lnTo>
                  <a:lnTo>
                    <a:pt x="310689" y="221335"/>
                  </a:lnTo>
                  <a:lnTo>
                    <a:pt x="349519" y="208660"/>
                  </a:lnTo>
                  <a:lnTo>
                    <a:pt x="361442" y="198754"/>
                  </a:lnTo>
                  <a:lnTo>
                    <a:pt x="417912" y="198754"/>
                  </a:lnTo>
                  <a:lnTo>
                    <a:pt x="417702" y="197738"/>
                  </a:lnTo>
                  <a:lnTo>
                    <a:pt x="417195" y="192023"/>
                  </a:lnTo>
                  <a:lnTo>
                    <a:pt x="417195" y="188086"/>
                  </a:lnTo>
                  <a:lnTo>
                    <a:pt x="316738" y="188086"/>
                  </a:lnTo>
                  <a:lnTo>
                    <a:pt x="311785" y="186562"/>
                  </a:lnTo>
                  <a:lnTo>
                    <a:pt x="308483" y="183514"/>
                  </a:lnTo>
                  <a:lnTo>
                    <a:pt x="305181" y="180593"/>
                  </a:lnTo>
                  <a:lnTo>
                    <a:pt x="303530" y="176656"/>
                  </a:lnTo>
                  <a:lnTo>
                    <a:pt x="303530" y="167766"/>
                  </a:lnTo>
                  <a:lnTo>
                    <a:pt x="305181" y="163956"/>
                  </a:lnTo>
                  <a:lnTo>
                    <a:pt x="308610" y="160654"/>
                  </a:lnTo>
                  <a:lnTo>
                    <a:pt x="311785" y="157479"/>
                  </a:lnTo>
                  <a:lnTo>
                    <a:pt x="319659" y="154304"/>
                  </a:lnTo>
                  <a:lnTo>
                    <a:pt x="338671" y="149236"/>
                  </a:lnTo>
                  <a:lnTo>
                    <a:pt x="345233" y="147351"/>
                  </a:lnTo>
                  <a:lnTo>
                    <a:pt x="351676" y="145323"/>
                  </a:lnTo>
                  <a:lnTo>
                    <a:pt x="358013" y="143128"/>
                  </a:lnTo>
                  <a:lnTo>
                    <a:pt x="417195" y="143128"/>
                  </a:lnTo>
                  <a:lnTo>
                    <a:pt x="417195" y="107314"/>
                  </a:lnTo>
                  <a:lnTo>
                    <a:pt x="415769" y="99948"/>
                  </a:lnTo>
                  <a:lnTo>
                    <a:pt x="415671" y="99440"/>
                  </a:lnTo>
                  <a:lnTo>
                    <a:pt x="413206" y="92582"/>
                  </a:lnTo>
                  <a:close/>
                </a:path>
                <a:path w="424814" h="222250">
                  <a:moveTo>
                    <a:pt x="417912" y="198754"/>
                  </a:moveTo>
                  <a:lnTo>
                    <a:pt x="361442" y="198754"/>
                  </a:lnTo>
                  <a:lnTo>
                    <a:pt x="362076" y="203326"/>
                  </a:lnTo>
                  <a:lnTo>
                    <a:pt x="362726" y="206247"/>
                  </a:lnTo>
                  <a:lnTo>
                    <a:pt x="362838" y="206755"/>
                  </a:lnTo>
                  <a:lnTo>
                    <a:pt x="363399" y="208660"/>
                  </a:lnTo>
                  <a:lnTo>
                    <a:pt x="363474" y="208914"/>
                  </a:lnTo>
                  <a:lnTo>
                    <a:pt x="364236" y="210946"/>
                  </a:lnTo>
                  <a:lnTo>
                    <a:pt x="365633" y="214121"/>
                  </a:lnTo>
                  <a:lnTo>
                    <a:pt x="367839" y="218045"/>
                  </a:lnTo>
                  <a:lnTo>
                    <a:pt x="367919" y="218185"/>
                  </a:lnTo>
                  <a:lnTo>
                    <a:pt x="424814" y="218185"/>
                  </a:lnTo>
                  <a:lnTo>
                    <a:pt x="421639" y="211581"/>
                  </a:lnTo>
                  <a:lnTo>
                    <a:pt x="419608" y="206247"/>
                  </a:lnTo>
                  <a:lnTo>
                    <a:pt x="418592" y="202056"/>
                  </a:lnTo>
                  <a:lnTo>
                    <a:pt x="417912" y="198754"/>
                  </a:lnTo>
                  <a:close/>
                </a:path>
                <a:path w="424814" h="222250">
                  <a:moveTo>
                    <a:pt x="417195" y="143128"/>
                  </a:moveTo>
                  <a:lnTo>
                    <a:pt x="358013" y="143128"/>
                  </a:lnTo>
                  <a:lnTo>
                    <a:pt x="357960" y="160654"/>
                  </a:lnTo>
                  <a:lnTo>
                    <a:pt x="356743" y="166496"/>
                  </a:lnTo>
                  <a:lnTo>
                    <a:pt x="351917" y="175894"/>
                  </a:lnTo>
                  <a:lnTo>
                    <a:pt x="347725" y="179958"/>
                  </a:lnTo>
                  <a:lnTo>
                    <a:pt x="336169" y="186435"/>
                  </a:lnTo>
                  <a:lnTo>
                    <a:pt x="329946" y="188086"/>
                  </a:lnTo>
                  <a:lnTo>
                    <a:pt x="417195" y="188086"/>
                  </a:lnTo>
                  <a:lnTo>
                    <a:pt x="417195" y="143128"/>
                  </a:lnTo>
                  <a:close/>
                </a:path>
                <a:path w="424814" h="222250">
                  <a:moveTo>
                    <a:pt x="329311" y="56514"/>
                  </a:moveTo>
                  <a:lnTo>
                    <a:pt x="319609" y="56705"/>
                  </a:lnTo>
                  <a:lnTo>
                    <a:pt x="320496" y="56705"/>
                  </a:lnTo>
                  <a:lnTo>
                    <a:pt x="311042" y="57276"/>
                  </a:lnTo>
                  <a:lnTo>
                    <a:pt x="311800" y="57276"/>
                  </a:lnTo>
                  <a:lnTo>
                    <a:pt x="305147" y="57961"/>
                  </a:lnTo>
                  <a:lnTo>
                    <a:pt x="297688" y="59054"/>
                  </a:lnTo>
                  <a:lnTo>
                    <a:pt x="261112" y="75564"/>
                  </a:lnTo>
                  <a:lnTo>
                    <a:pt x="247523" y="105155"/>
                  </a:lnTo>
                  <a:lnTo>
                    <a:pt x="305435" y="111251"/>
                  </a:lnTo>
                  <a:lnTo>
                    <a:pt x="307848" y="104520"/>
                  </a:lnTo>
                  <a:lnTo>
                    <a:pt x="310813" y="99948"/>
                  </a:lnTo>
                  <a:lnTo>
                    <a:pt x="311488" y="99440"/>
                  </a:lnTo>
                  <a:lnTo>
                    <a:pt x="319786" y="94106"/>
                  </a:lnTo>
                  <a:lnTo>
                    <a:pt x="327279" y="92582"/>
                  </a:lnTo>
                  <a:lnTo>
                    <a:pt x="413206" y="92582"/>
                  </a:lnTo>
                  <a:lnTo>
                    <a:pt x="409829" y="83057"/>
                  </a:lnTo>
                  <a:lnTo>
                    <a:pt x="372999" y="59562"/>
                  </a:lnTo>
                  <a:lnTo>
                    <a:pt x="342191" y="56705"/>
                  </a:lnTo>
                  <a:lnTo>
                    <a:pt x="329311" y="56514"/>
                  </a:lnTo>
                  <a:close/>
                </a:path>
                <a:path w="424814" h="222250">
                  <a:moveTo>
                    <a:pt x="67437" y="0"/>
                  </a:moveTo>
                  <a:lnTo>
                    <a:pt x="0" y="0"/>
                  </a:lnTo>
                  <a:lnTo>
                    <a:pt x="0" y="218185"/>
                  </a:lnTo>
                  <a:lnTo>
                    <a:pt x="67437" y="218185"/>
                  </a:lnTo>
                  <a:lnTo>
                    <a:pt x="67437" y="129920"/>
                  </a:lnTo>
                  <a:lnTo>
                    <a:pt x="208787" y="129920"/>
                  </a:lnTo>
                  <a:lnTo>
                    <a:pt x="208787" y="76326"/>
                  </a:lnTo>
                  <a:lnTo>
                    <a:pt x="67437" y="76326"/>
                  </a:lnTo>
                  <a:lnTo>
                    <a:pt x="67437" y="0"/>
                  </a:lnTo>
                  <a:close/>
                </a:path>
                <a:path w="424814" h="222250">
                  <a:moveTo>
                    <a:pt x="208787" y="129920"/>
                  </a:moveTo>
                  <a:lnTo>
                    <a:pt x="141097" y="129920"/>
                  </a:lnTo>
                  <a:lnTo>
                    <a:pt x="141097" y="218185"/>
                  </a:lnTo>
                  <a:lnTo>
                    <a:pt x="208787" y="218185"/>
                  </a:lnTo>
                  <a:lnTo>
                    <a:pt x="208787" y="129920"/>
                  </a:lnTo>
                  <a:close/>
                </a:path>
                <a:path w="424814" h="222250">
                  <a:moveTo>
                    <a:pt x="208787" y="0"/>
                  </a:moveTo>
                  <a:lnTo>
                    <a:pt x="141097" y="0"/>
                  </a:lnTo>
                  <a:lnTo>
                    <a:pt x="141097" y="76326"/>
                  </a:lnTo>
                  <a:lnTo>
                    <a:pt x="208787" y="76326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7517" y="1673224"/>
              <a:ext cx="192659" cy="17589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780027" y="1622043"/>
              <a:ext cx="208915" cy="218440"/>
            </a:xfrm>
            <a:custGeom>
              <a:avLst/>
              <a:gdLst/>
              <a:ahLst/>
              <a:cxnLst/>
              <a:rect l="l" t="t" r="r" b="b"/>
              <a:pathLst>
                <a:path w="208914" h="218439">
                  <a:moveTo>
                    <a:pt x="0" y="0"/>
                  </a:moveTo>
                  <a:lnTo>
                    <a:pt x="67437" y="0"/>
                  </a:lnTo>
                  <a:lnTo>
                    <a:pt x="67437" y="76326"/>
                  </a:lnTo>
                  <a:lnTo>
                    <a:pt x="141097" y="76326"/>
                  </a:lnTo>
                  <a:lnTo>
                    <a:pt x="141097" y="0"/>
                  </a:lnTo>
                  <a:lnTo>
                    <a:pt x="208787" y="0"/>
                  </a:lnTo>
                  <a:lnTo>
                    <a:pt x="208787" y="218185"/>
                  </a:lnTo>
                  <a:lnTo>
                    <a:pt x="141097" y="218185"/>
                  </a:lnTo>
                  <a:lnTo>
                    <a:pt x="141097" y="129920"/>
                  </a:lnTo>
                  <a:lnTo>
                    <a:pt x="67437" y="129920"/>
                  </a:lnTo>
                  <a:lnTo>
                    <a:pt x="67437" y="218185"/>
                  </a:lnTo>
                  <a:lnTo>
                    <a:pt x="0" y="21818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4411979" y="1603260"/>
            <a:ext cx="3728720" cy="314960"/>
            <a:chOff x="4411979" y="1603260"/>
            <a:chExt cx="3728720" cy="314960"/>
          </a:xfrm>
        </p:grpSpPr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11979" y="1603260"/>
              <a:ext cx="3728466" cy="31469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2426" y="1613026"/>
              <a:ext cx="3690747" cy="277622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3649979" y="2029967"/>
            <a:ext cx="845185" cy="212725"/>
            <a:chOff x="3649979" y="2029967"/>
            <a:chExt cx="845185" cy="212725"/>
          </a:xfrm>
        </p:grpSpPr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9979" y="2029967"/>
              <a:ext cx="845058" cy="21259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675760" y="2044318"/>
              <a:ext cx="796290" cy="165735"/>
            </a:xfrm>
            <a:custGeom>
              <a:avLst/>
              <a:gdLst/>
              <a:ahLst/>
              <a:cxnLst/>
              <a:rect l="l" t="t" r="r" b="b"/>
              <a:pathLst>
                <a:path w="796289" h="165735">
                  <a:moveTo>
                    <a:pt x="298703" y="0"/>
                  </a:moveTo>
                  <a:lnTo>
                    <a:pt x="246054" y="13233"/>
                  </a:lnTo>
                  <a:lnTo>
                    <a:pt x="214502" y="50085"/>
                  </a:lnTo>
                  <a:lnTo>
                    <a:pt x="208474" y="82295"/>
                  </a:lnTo>
                  <a:lnTo>
                    <a:pt x="208406" y="83057"/>
                  </a:lnTo>
                  <a:lnTo>
                    <a:pt x="224587" y="132992"/>
                  </a:lnTo>
                  <a:lnTo>
                    <a:pt x="264366" y="160385"/>
                  </a:lnTo>
                  <a:lnTo>
                    <a:pt x="298830" y="165226"/>
                  </a:lnTo>
                  <a:lnTo>
                    <a:pt x="319022" y="163774"/>
                  </a:lnTo>
                  <a:lnTo>
                    <a:pt x="365760" y="141985"/>
                  </a:lnTo>
                  <a:lnTo>
                    <a:pt x="379067" y="124332"/>
                  </a:lnTo>
                  <a:lnTo>
                    <a:pt x="290575" y="124332"/>
                  </a:lnTo>
                  <a:lnTo>
                    <a:pt x="283605" y="121030"/>
                  </a:lnTo>
                  <a:lnTo>
                    <a:pt x="283444" y="121030"/>
                  </a:lnTo>
                  <a:lnTo>
                    <a:pt x="277729" y="114300"/>
                  </a:lnTo>
                  <a:lnTo>
                    <a:pt x="277622" y="114172"/>
                  </a:lnTo>
                  <a:lnTo>
                    <a:pt x="273979" y="108584"/>
                  </a:lnTo>
                  <a:lnTo>
                    <a:pt x="273881" y="108434"/>
                  </a:lnTo>
                  <a:lnTo>
                    <a:pt x="271316" y="101560"/>
                  </a:lnTo>
                  <a:lnTo>
                    <a:pt x="271236" y="101345"/>
                  </a:lnTo>
                  <a:lnTo>
                    <a:pt x="269638" y="92813"/>
                  </a:lnTo>
                  <a:lnTo>
                    <a:pt x="269119" y="83057"/>
                  </a:lnTo>
                  <a:lnTo>
                    <a:pt x="269640" y="73195"/>
                  </a:lnTo>
                  <a:lnTo>
                    <a:pt x="290702" y="41655"/>
                  </a:lnTo>
                  <a:lnTo>
                    <a:pt x="380072" y="41655"/>
                  </a:lnTo>
                  <a:lnTo>
                    <a:pt x="378960" y="39270"/>
                  </a:lnTo>
                  <a:lnTo>
                    <a:pt x="370459" y="27558"/>
                  </a:lnTo>
                  <a:lnTo>
                    <a:pt x="356836" y="15484"/>
                  </a:lnTo>
                  <a:lnTo>
                    <a:pt x="340344" y="6873"/>
                  </a:lnTo>
                  <a:lnTo>
                    <a:pt x="320970" y="1716"/>
                  </a:lnTo>
                  <a:lnTo>
                    <a:pt x="298703" y="0"/>
                  </a:lnTo>
                  <a:close/>
                </a:path>
                <a:path w="796289" h="165735">
                  <a:moveTo>
                    <a:pt x="380072" y="41655"/>
                  </a:moveTo>
                  <a:lnTo>
                    <a:pt x="307975" y="41655"/>
                  </a:lnTo>
                  <a:lnTo>
                    <a:pt x="314960" y="45084"/>
                  </a:lnTo>
                  <a:lnTo>
                    <a:pt x="320548" y="51688"/>
                  </a:lnTo>
                  <a:lnTo>
                    <a:pt x="324288" y="57382"/>
                  </a:lnTo>
                  <a:lnTo>
                    <a:pt x="326945" y="64373"/>
                  </a:lnTo>
                  <a:lnTo>
                    <a:pt x="328531" y="72673"/>
                  </a:lnTo>
                  <a:lnTo>
                    <a:pt x="329056" y="82295"/>
                  </a:lnTo>
                  <a:lnTo>
                    <a:pt x="328533" y="92582"/>
                  </a:lnTo>
                  <a:lnTo>
                    <a:pt x="326961" y="101345"/>
                  </a:lnTo>
                  <a:lnTo>
                    <a:pt x="324396" y="108434"/>
                  </a:lnTo>
                  <a:lnTo>
                    <a:pt x="324342" y="108584"/>
                  </a:lnTo>
                  <a:lnTo>
                    <a:pt x="320756" y="114172"/>
                  </a:lnTo>
                  <a:lnTo>
                    <a:pt x="320675" y="114300"/>
                  </a:lnTo>
                  <a:lnTo>
                    <a:pt x="315087" y="121030"/>
                  </a:lnTo>
                  <a:lnTo>
                    <a:pt x="307848" y="124332"/>
                  </a:lnTo>
                  <a:lnTo>
                    <a:pt x="379067" y="124332"/>
                  </a:lnTo>
                  <a:lnTo>
                    <a:pt x="383873" y="115315"/>
                  </a:lnTo>
                  <a:lnTo>
                    <a:pt x="388387" y="99552"/>
                  </a:lnTo>
                  <a:lnTo>
                    <a:pt x="389813" y="83057"/>
                  </a:lnTo>
                  <a:lnTo>
                    <a:pt x="389879" y="82295"/>
                  </a:lnTo>
                  <a:lnTo>
                    <a:pt x="388675" y="66599"/>
                  </a:lnTo>
                  <a:lnTo>
                    <a:pt x="385032" y="52292"/>
                  </a:lnTo>
                  <a:lnTo>
                    <a:pt x="380072" y="41655"/>
                  </a:lnTo>
                  <a:close/>
                </a:path>
                <a:path w="796289" h="165735">
                  <a:moveTo>
                    <a:pt x="679068" y="3555"/>
                  </a:moveTo>
                  <a:lnTo>
                    <a:pt x="621791" y="3555"/>
                  </a:lnTo>
                  <a:lnTo>
                    <a:pt x="621791" y="161670"/>
                  </a:lnTo>
                  <a:lnTo>
                    <a:pt x="679450" y="161670"/>
                  </a:lnTo>
                  <a:lnTo>
                    <a:pt x="738886" y="83946"/>
                  </a:lnTo>
                  <a:lnTo>
                    <a:pt x="796163" y="83946"/>
                  </a:lnTo>
                  <a:lnTo>
                    <a:pt x="796163" y="82422"/>
                  </a:lnTo>
                  <a:lnTo>
                    <a:pt x="679068" y="82422"/>
                  </a:lnTo>
                  <a:lnTo>
                    <a:pt x="679068" y="3555"/>
                  </a:lnTo>
                  <a:close/>
                </a:path>
                <a:path w="796289" h="165735">
                  <a:moveTo>
                    <a:pt x="796163" y="83946"/>
                  </a:moveTo>
                  <a:lnTo>
                    <a:pt x="738886" y="83946"/>
                  </a:lnTo>
                  <a:lnTo>
                    <a:pt x="738886" y="161670"/>
                  </a:lnTo>
                  <a:lnTo>
                    <a:pt x="796163" y="161670"/>
                  </a:lnTo>
                  <a:lnTo>
                    <a:pt x="796163" y="83946"/>
                  </a:lnTo>
                  <a:close/>
                </a:path>
                <a:path w="796289" h="165735">
                  <a:moveTo>
                    <a:pt x="796163" y="3555"/>
                  </a:moveTo>
                  <a:lnTo>
                    <a:pt x="739139" y="3555"/>
                  </a:lnTo>
                  <a:lnTo>
                    <a:pt x="679068" y="82422"/>
                  </a:lnTo>
                  <a:lnTo>
                    <a:pt x="796163" y="82422"/>
                  </a:lnTo>
                  <a:lnTo>
                    <a:pt x="796163" y="3555"/>
                  </a:lnTo>
                  <a:close/>
                </a:path>
                <a:path w="796289" h="165735">
                  <a:moveTo>
                    <a:pt x="584580" y="103504"/>
                  </a:moveTo>
                  <a:lnTo>
                    <a:pt x="523875" y="103504"/>
                  </a:lnTo>
                  <a:lnTo>
                    <a:pt x="523875" y="161670"/>
                  </a:lnTo>
                  <a:lnTo>
                    <a:pt x="584580" y="161670"/>
                  </a:lnTo>
                  <a:lnTo>
                    <a:pt x="584580" y="103504"/>
                  </a:lnTo>
                  <a:close/>
                </a:path>
                <a:path w="796289" h="165735">
                  <a:moveTo>
                    <a:pt x="477900" y="3555"/>
                  </a:moveTo>
                  <a:lnTo>
                    <a:pt x="417322" y="3555"/>
                  </a:lnTo>
                  <a:lnTo>
                    <a:pt x="417322" y="56387"/>
                  </a:lnTo>
                  <a:lnTo>
                    <a:pt x="420874" y="82964"/>
                  </a:lnTo>
                  <a:lnTo>
                    <a:pt x="431546" y="101933"/>
                  </a:lnTo>
                  <a:lnTo>
                    <a:pt x="449361" y="113305"/>
                  </a:lnTo>
                  <a:lnTo>
                    <a:pt x="474344" y="117093"/>
                  </a:lnTo>
                  <a:lnTo>
                    <a:pt x="487441" y="116238"/>
                  </a:lnTo>
                  <a:lnTo>
                    <a:pt x="500062" y="113680"/>
                  </a:lnTo>
                  <a:lnTo>
                    <a:pt x="512206" y="109432"/>
                  </a:lnTo>
                  <a:lnTo>
                    <a:pt x="523875" y="103504"/>
                  </a:lnTo>
                  <a:lnTo>
                    <a:pt x="584580" y="103504"/>
                  </a:lnTo>
                  <a:lnTo>
                    <a:pt x="584580" y="69976"/>
                  </a:lnTo>
                  <a:lnTo>
                    <a:pt x="490600" y="69976"/>
                  </a:lnTo>
                  <a:lnTo>
                    <a:pt x="486028" y="67944"/>
                  </a:lnTo>
                  <a:lnTo>
                    <a:pt x="482853" y="63880"/>
                  </a:lnTo>
                  <a:lnTo>
                    <a:pt x="479551" y="59816"/>
                  </a:lnTo>
                  <a:lnTo>
                    <a:pt x="477900" y="54101"/>
                  </a:lnTo>
                  <a:lnTo>
                    <a:pt x="477900" y="3555"/>
                  </a:lnTo>
                  <a:close/>
                </a:path>
                <a:path w="796289" h="165735">
                  <a:moveTo>
                    <a:pt x="584580" y="3555"/>
                  </a:moveTo>
                  <a:lnTo>
                    <a:pt x="523875" y="3555"/>
                  </a:lnTo>
                  <a:lnTo>
                    <a:pt x="523875" y="56133"/>
                  </a:lnTo>
                  <a:lnTo>
                    <a:pt x="518231" y="62208"/>
                  </a:lnTo>
                  <a:lnTo>
                    <a:pt x="511778" y="66532"/>
                  </a:lnTo>
                  <a:lnTo>
                    <a:pt x="504515" y="69117"/>
                  </a:lnTo>
                  <a:lnTo>
                    <a:pt x="496442" y="69976"/>
                  </a:lnTo>
                  <a:lnTo>
                    <a:pt x="584580" y="69976"/>
                  </a:lnTo>
                  <a:lnTo>
                    <a:pt x="584580" y="3555"/>
                  </a:lnTo>
                  <a:close/>
                </a:path>
                <a:path w="796289" h="165735">
                  <a:moveTo>
                    <a:pt x="60705" y="3555"/>
                  </a:moveTo>
                  <a:lnTo>
                    <a:pt x="0" y="3555"/>
                  </a:lnTo>
                  <a:lnTo>
                    <a:pt x="0" y="161670"/>
                  </a:lnTo>
                  <a:lnTo>
                    <a:pt x="60705" y="161670"/>
                  </a:lnTo>
                  <a:lnTo>
                    <a:pt x="60705" y="101980"/>
                  </a:lnTo>
                  <a:lnTo>
                    <a:pt x="176529" y="101980"/>
                  </a:lnTo>
                  <a:lnTo>
                    <a:pt x="176529" y="57784"/>
                  </a:lnTo>
                  <a:lnTo>
                    <a:pt x="60705" y="57784"/>
                  </a:lnTo>
                  <a:lnTo>
                    <a:pt x="60705" y="3555"/>
                  </a:lnTo>
                  <a:close/>
                </a:path>
                <a:path w="796289" h="165735">
                  <a:moveTo>
                    <a:pt x="176529" y="101980"/>
                  </a:moveTo>
                  <a:lnTo>
                    <a:pt x="115697" y="101980"/>
                  </a:lnTo>
                  <a:lnTo>
                    <a:pt x="115697" y="161670"/>
                  </a:lnTo>
                  <a:lnTo>
                    <a:pt x="176529" y="161670"/>
                  </a:lnTo>
                  <a:lnTo>
                    <a:pt x="176529" y="101980"/>
                  </a:lnTo>
                  <a:close/>
                </a:path>
                <a:path w="796289" h="165735">
                  <a:moveTo>
                    <a:pt x="176529" y="3555"/>
                  </a:moveTo>
                  <a:lnTo>
                    <a:pt x="115697" y="3555"/>
                  </a:lnTo>
                  <a:lnTo>
                    <a:pt x="115697" y="57784"/>
                  </a:lnTo>
                  <a:lnTo>
                    <a:pt x="176529" y="57784"/>
                  </a:lnTo>
                  <a:lnTo>
                    <a:pt x="176529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944873" y="2085974"/>
              <a:ext cx="60325" cy="83185"/>
            </a:xfrm>
            <a:custGeom>
              <a:avLst/>
              <a:gdLst/>
              <a:ahLst/>
              <a:cxnLst/>
              <a:rect l="l" t="t" r="r" b="b"/>
              <a:pathLst>
                <a:path w="60325" h="83185">
                  <a:moveTo>
                    <a:pt x="30479" y="0"/>
                  </a:moveTo>
                  <a:lnTo>
                    <a:pt x="21589" y="0"/>
                  </a:lnTo>
                  <a:lnTo>
                    <a:pt x="14350" y="3428"/>
                  </a:lnTo>
                  <a:lnTo>
                    <a:pt x="0" y="41275"/>
                  </a:lnTo>
                  <a:lnTo>
                    <a:pt x="525" y="51157"/>
                  </a:lnTo>
                  <a:lnTo>
                    <a:pt x="21462" y="82676"/>
                  </a:lnTo>
                  <a:lnTo>
                    <a:pt x="30099" y="82676"/>
                  </a:lnTo>
                  <a:lnTo>
                    <a:pt x="38735" y="82676"/>
                  </a:lnTo>
                  <a:lnTo>
                    <a:pt x="59943" y="40639"/>
                  </a:lnTo>
                  <a:lnTo>
                    <a:pt x="59418" y="31017"/>
                  </a:lnTo>
                  <a:lnTo>
                    <a:pt x="38862" y="0"/>
                  </a:lnTo>
                  <a:lnTo>
                    <a:pt x="30479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2218" y="2042540"/>
              <a:ext cx="185039" cy="16878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675760" y="2044318"/>
              <a:ext cx="584835" cy="165735"/>
            </a:xfrm>
            <a:custGeom>
              <a:avLst/>
              <a:gdLst/>
              <a:ahLst/>
              <a:cxnLst/>
              <a:rect l="l" t="t" r="r" b="b"/>
              <a:pathLst>
                <a:path w="584835" h="165735">
                  <a:moveTo>
                    <a:pt x="417322" y="3555"/>
                  </a:moveTo>
                  <a:lnTo>
                    <a:pt x="477900" y="3555"/>
                  </a:lnTo>
                  <a:lnTo>
                    <a:pt x="477900" y="46989"/>
                  </a:lnTo>
                  <a:lnTo>
                    <a:pt x="477900" y="54101"/>
                  </a:lnTo>
                  <a:lnTo>
                    <a:pt x="479551" y="59816"/>
                  </a:lnTo>
                  <a:lnTo>
                    <a:pt x="482853" y="63880"/>
                  </a:lnTo>
                  <a:lnTo>
                    <a:pt x="486028" y="67944"/>
                  </a:lnTo>
                  <a:lnTo>
                    <a:pt x="490600" y="69976"/>
                  </a:lnTo>
                  <a:lnTo>
                    <a:pt x="496442" y="69976"/>
                  </a:lnTo>
                  <a:lnTo>
                    <a:pt x="504515" y="69117"/>
                  </a:lnTo>
                  <a:lnTo>
                    <a:pt x="511778" y="66532"/>
                  </a:lnTo>
                  <a:lnTo>
                    <a:pt x="518231" y="62208"/>
                  </a:lnTo>
                  <a:lnTo>
                    <a:pt x="523875" y="56133"/>
                  </a:lnTo>
                  <a:lnTo>
                    <a:pt x="523875" y="3555"/>
                  </a:lnTo>
                  <a:lnTo>
                    <a:pt x="584580" y="3555"/>
                  </a:lnTo>
                  <a:lnTo>
                    <a:pt x="584580" y="161670"/>
                  </a:lnTo>
                  <a:lnTo>
                    <a:pt x="523875" y="161670"/>
                  </a:lnTo>
                  <a:lnTo>
                    <a:pt x="523875" y="103504"/>
                  </a:lnTo>
                  <a:lnTo>
                    <a:pt x="512206" y="109432"/>
                  </a:lnTo>
                  <a:lnTo>
                    <a:pt x="500062" y="113680"/>
                  </a:lnTo>
                  <a:lnTo>
                    <a:pt x="487441" y="116238"/>
                  </a:lnTo>
                  <a:lnTo>
                    <a:pt x="474344" y="117093"/>
                  </a:lnTo>
                  <a:lnTo>
                    <a:pt x="449361" y="113305"/>
                  </a:lnTo>
                  <a:lnTo>
                    <a:pt x="431546" y="101933"/>
                  </a:lnTo>
                  <a:lnTo>
                    <a:pt x="420874" y="82964"/>
                  </a:lnTo>
                  <a:lnTo>
                    <a:pt x="417322" y="56387"/>
                  </a:lnTo>
                  <a:lnTo>
                    <a:pt x="417322" y="3555"/>
                  </a:lnTo>
                  <a:close/>
                </a:path>
                <a:path w="584835" h="165735">
                  <a:moveTo>
                    <a:pt x="0" y="3555"/>
                  </a:moveTo>
                  <a:lnTo>
                    <a:pt x="60705" y="3555"/>
                  </a:lnTo>
                  <a:lnTo>
                    <a:pt x="60705" y="57784"/>
                  </a:lnTo>
                  <a:lnTo>
                    <a:pt x="115697" y="57784"/>
                  </a:lnTo>
                  <a:lnTo>
                    <a:pt x="115697" y="3555"/>
                  </a:lnTo>
                  <a:lnTo>
                    <a:pt x="176529" y="3555"/>
                  </a:lnTo>
                  <a:lnTo>
                    <a:pt x="176529" y="161670"/>
                  </a:lnTo>
                  <a:lnTo>
                    <a:pt x="115697" y="161670"/>
                  </a:lnTo>
                  <a:lnTo>
                    <a:pt x="115697" y="101980"/>
                  </a:lnTo>
                  <a:lnTo>
                    <a:pt x="60705" y="101980"/>
                  </a:lnTo>
                  <a:lnTo>
                    <a:pt x="60705" y="161670"/>
                  </a:lnTo>
                  <a:lnTo>
                    <a:pt x="0" y="161670"/>
                  </a:lnTo>
                  <a:lnTo>
                    <a:pt x="0" y="3555"/>
                  </a:lnTo>
                  <a:close/>
                </a:path>
                <a:path w="584835" h="165735">
                  <a:moveTo>
                    <a:pt x="298703" y="0"/>
                  </a:moveTo>
                  <a:lnTo>
                    <a:pt x="340344" y="6873"/>
                  </a:lnTo>
                  <a:lnTo>
                    <a:pt x="378960" y="39270"/>
                  </a:lnTo>
                  <a:lnTo>
                    <a:pt x="389889" y="82168"/>
                  </a:lnTo>
                  <a:lnTo>
                    <a:pt x="388387" y="99552"/>
                  </a:lnTo>
                  <a:lnTo>
                    <a:pt x="365760" y="141985"/>
                  </a:lnTo>
                  <a:lnTo>
                    <a:pt x="319022" y="163774"/>
                  </a:lnTo>
                  <a:lnTo>
                    <a:pt x="298830" y="165226"/>
                  </a:lnTo>
                  <a:lnTo>
                    <a:pt x="280687" y="164014"/>
                  </a:lnTo>
                  <a:lnTo>
                    <a:pt x="237236" y="145922"/>
                  </a:lnTo>
                  <a:lnTo>
                    <a:pt x="210196" y="101560"/>
                  </a:lnTo>
                  <a:lnTo>
                    <a:pt x="208406" y="83057"/>
                  </a:lnTo>
                  <a:lnTo>
                    <a:pt x="209930" y="65768"/>
                  </a:lnTo>
                  <a:lnTo>
                    <a:pt x="232790" y="23494"/>
                  </a:lnTo>
                  <a:lnTo>
                    <a:pt x="279011" y="1474"/>
                  </a:lnTo>
                  <a:lnTo>
                    <a:pt x="298703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4588764" y="1969020"/>
            <a:ext cx="898525" cy="273685"/>
            <a:chOff x="4588764" y="1969020"/>
            <a:chExt cx="898525" cy="273685"/>
          </a:xfrm>
        </p:grpSpPr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8764" y="1969020"/>
              <a:ext cx="898398" cy="27354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614037" y="1984121"/>
              <a:ext cx="849630" cy="226060"/>
            </a:xfrm>
            <a:custGeom>
              <a:avLst/>
              <a:gdLst/>
              <a:ahLst/>
              <a:cxnLst/>
              <a:rect l="l" t="t" r="r" b="b"/>
              <a:pathLst>
                <a:path w="849629" h="226060">
                  <a:moveTo>
                    <a:pt x="64770" y="161162"/>
                  </a:moveTo>
                  <a:lnTo>
                    <a:pt x="0" y="161162"/>
                  </a:lnTo>
                  <a:lnTo>
                    <a:pt x="0" y="221868"/>
                  </a:lnTo>
                  <a:lnTo>
                    <a:pt x="64770" y="221868"/>
                  </a:lnTo>
                  <a:lnTo>
                    <a:pt x="64770" y="161162"/>
                  </a:lnTo>
                  <a:close/>
                </a:path>
                <a:path w="849629" h="226060">
                  <a:moveTo>
                    <a:pt x="838021" y="96265"/>
                  </a:moveTo>
                  <a:lnTo>
                    <a:pt x="769747" y="96265"/>
                  </a:lnTo>
                  <a:lnTo>
                    <a:pt x="775565" y="97789"/>
                  </a:lnTo>
                  <a:lnTo>
                    <a:pt x="775207" y="97789"/>
                  </a:lnTo>
                  <a:lnTo>
                    <a:pt x="778128" y="100711"/>
                  </a:lnTo>
                  <a:lnTo>
                    <a:pt x="781303" y="103631"/>
                  </a:lnTo>
                  <a:lnTo>
                    <a:pt x="782827" y="108838"/>
                  </a:lnTo>
                  <a:lnTo>
                    <a:pt x="782827" y="116331"/>
                  </a:lnTo>
                  <a:lnTo>
                    <a:pt x="775208" y="119252"/>
                  </a:lnTo>
                  <a:lnTo>
                    <a:pt x="717168" y="133095"/>
                  </a:lnTo>
                  <a:lnTo>
                    <a:pt x="704076" y="136312"/>
                  </a:lnTo>
                  <a:lnTo>
                    <a:pt x="670242" y="163607"/>
                  </a:lnTo>
                  <a:lnTo>
                    <a:pt x="667664" y="180339"/>
                  </a:lnTo>
                  <a:lnTo>
                    <a:pt x="668545" y="189251"/>
                  </a:lnTo>
                  <a:lnTo>
                    <a:pt x="700325" y="222170"/>
                  </a:lnTo>
                  <a:lnTo>
                    <a:pt x="725170" y="225425"/>
                  </a:lnTo>
                  <a:lnTo>
                    <a:pt x="735504" y="225018"/>
                  </a:lnTo>
                  <a:lnTo>
                    <a:pt x="774334" y="212343"/>
                  </a:lnTo>
                  <a:lnTo>
                    <a:pt x="786257" y="202437"/>
                  </a:lnTo>
                  <a:lnTo>
                    <a:pt x="842727" y="202437"/>
                  </a:lnTo>
                  <a:lnTo>
                    <a:pt x="842517" y="201421"/>
                  </a:lnTo>
                  <a:lnTo>
                    <a:pt x="842010" y="195706"/>
                  </a:lnTo>
                  <a:lnTo>
                    <a:pt x="842010" y="191769"/>
                  </a:lnTo>
                  <a:lnTo>
                    <a:pt x="741552" y="191769"/>
                  </a:lnTo>
                  <a:lnTo>
                    <a:pt x="736600" y="190245"/>
                  </a:lnTo>
                  <a:lnTo>
                    <a:pt x="733298" y="187198"/>
                  </a:lnTo>
                  <a:lnTo>
                    <a:pt x="729996" y="184276"/>
                  </a:lnTo>
                  <a:lnTo>
                    <a:pt x="728345" y="180339"/>
                  </a:lnTo>
                  <a:lnTo>
                    <a:pt x="728345" y="171450"/>
                  </a:lnTo>
                  <a:lnTo>
                    <a:pt x="729996" y="167639"/>
                  </a:lnTo>
                  <a:lnTo>
                    <a:pt x="733425" y="164337"/>
                  </a:lnTo>
                  <a:lnTo>
                    <a:pt x="736600" y="161162"/>
                  </a:lnTo>
                  <a:lnTo>
                    <a:pt x="744474" y="157987"/>
                  </a:lnTo>
                  <a:lnTo>
                    <a:pt x="763486" y="152919"/>
                  </a:lnTo>
                  <a:lnTo>
                    <a:pt x="770048" y="151034"/>
                  </a:lnTo>
                  <a:lnTo>
                    <a:pt x="776491" y="149006"/>
                  </a:lnTo>
                  <a:lnTo>
                    <a:pt x="782827" y="146812"/>
                  </a:lnTo>
                  <a:lnTo>
                    <a:pt x="842010" y="146812"/>
                  </a:lnTo>
                  <a:lnTo>
                    <a:pt x="842010" y="110998"/>
                  </a:lnTo>
                  <a:lnTo>
                    <a:pt x="840584" y="103631"/>
                  </a:lnTo>
                  <a:lnTo>
                    <a:pt x="840486" y="103124"/>
                  </a:lnTo>
                  <a:lnTo>
                    <a:pt x="838021" y="96265"/>
                  </a:lnTo>
                  <a:close/>
                </a:path>
                <a:path w="849629" h="226060">
                  <a:moveTo>
                    <a:pt x="842727" y="202437"/>
                  </a:moveTo>
                  <a:lnTo>
                    <a:pt x="786257" y="202437"/>
                  </a:lnTo>
                  <a:lnTo>
                    <a:pt x="786891" y="207009"/>
                  </a:lnTo>
                  <a:lnTo>
                    <a:pt x="787541" y="209930"/>
                  </a:lnTo>
                  <a:lnTo>
                    <a:pt x="787653" y="210438"/>
                  </a:lnTo>
                  <a:lnTo>
                    <a:pt x="788214" y="212343"/>
                  </a:lnTo>
                  <a:lnTo>
                    <a:pt x="788288" y="212598"/>
                  </a:lnTo>
                  <a:lnTo>
                    <a:pt x="789051" y="214629"/>
                  </a:lnTo>
                  <a:lnTo>
                    <a:pt x="790448" y="217804"/>
                  </a:lnTo>
                  <a:lnTo>
                    <a:pt x="792654" y="221728"/>
                  </a:lnTo>
                  <a:lnTo>
                    <a:pt x="792734" y="221868"/>
                  </a:lnTo>
                  <a:lnTo>
                    <a:pt x="849629" y="221868"/>
                  </a:lnTo>
                  <a:lnTo>
                    <a:pt x="846454" y="215264"/>
                  </a:lnTo>
                  <a:lnTo>
                    <a:pt x="844423" y="209930"/>
                  </a:lnTo>
                  <a:lnTo>
                    <a:pt x="843407" y="205739"/>
                  </a:lnTo>
                  <a:lnTo>
                    <a:pt x="842727" y="202437"/>
                  </a:lnTo>
                  <a:close/>
                </a:path>
                <a:path w="849629" h="226060">
                  <a:moveTo>
                    <a:pt x="842010" y="146812"/>
                  </a:moveTo>
                  <a:lnTo>
                    <a:pt x="782827" y="146812"/>
                  </a:lnTo>
                  <a:lnTo>
                    <a:pt x="782775" y="164337"/>
                  </a:lnTo>
                  <a:lnTo>
                    <a:pt x="781558" y="170179"/>
                  </a:lnTo>
                  <a:lnTo>
                    <a:pt x="776732" y="179577"/>
                  </a:lnTo>
                  <a:lnTo>
                    <a:pt x="772540" y="183641"/>
                  </a:lnTo>
                  <a:lnTo>
                    <a:pt x="760759" y="190245"/>
                  </a:lnTo>
                  <a:lnTo>
                    <a:pt x="760505" y="190245"/>
                  </a:lnTo>
                  <a:lnTo>
                    <a:pt x="754761" y="191769"/>
                  </a:lnTo>
                  <a:lnTo>
                    <a:pt x="842010" y="191769"/>
                  </a:lnTo>
                  <a:lnTo>
                    <a:pt x="842010" y="146812"/>
                  </a:lnTo>
                  <a:close/>
                </a:path>
                <a:path w="849629" h="226060">
                  <a:moveTo>
                    <a:pt x="754126" y="60198"/>
                  </a:moveTo>
                  <a:lnTo>
                    <a:pt x="744424" y="60388"/>
                  </a:lnTo>
                  <a:lnTo>
                    <a:pt x="745311" y="60388"/>
                  </a:lnTo>
                  <a:lnTo>
                    <a:pt x="735857" y="60960"/>
                  </a:lnTo>
                  <a:lnTo>
                    <a:pt x="736615" y="60960"/>
                  </a:lnTo>
                  <a:lnTo>
                    <a:pt x="729962" y="61644"/>
                  </a:lnTo>
                  <a:lnTo>
                    <a:pt x="722502" y="62737"/>
                  </a:lnTo>
                  <a:lnTo>
                    <a:pt x="685926" y="79248"/>
                  </a:lnTo>
                  <a:lnTo>
                    <a:pt x="672338" y="108838"/>
                  </a:lnTo>
                  <a:lnTo>
                    <a:pt x="730250" y="114934"/>
                  </a:lnTo>
                  <a:lnTo>
                    <a:pt x="732663" y="108203"/>
                  </a:lnTo>
                  <a:lnTo>
                    <a:pt x="735628" y="103631"/>
                  </a:lnTo>
                  <a:lnTo>
                    <a:pt x="736303" y="103124"/>
                  </a:lnTo>
                  <a:lnTo>
                    <a:pt x="744601" y="97789"/>
                  </a:lnTo>
                  <a:lnTo>
                    <a:pt x="751966" y="96265"/>
                  </a:lnTo>
                  <a:lnTo>
                    <a:pt x="838021" y="96265"/>
                  </a:lnTo>
                  <a:lnTo>
                    <a:pt x="834516" y="86740"/>
                  </a:lnTo>
                  <a:lnTo>
                    <a:pt x="797813" y="63245"/>
                  </a:lnTo>
                  <a:lnTo>
                    <a:pt x="767006" y="60388"/>
                  </a:lnTo>
                  <a:lnTo>
                    <a:pt x="754126" y="60198"/>
                  </a:lnTo>
                  <a:close/>
                </a:path>
                <a:path w="849629" h="226060">
                  <a:moveTo>
                    <a:pt x="519938" y="63753"/>
                  </a:moveTo>
                  <a:lnTo>
                    <a:pt x="459232" y="63753"/>
                  </a:lnTo>
                  <a:lnTo>
                    <a:pt x="459232" y="221868"/>
                  </a:lnTo>
                  <a:lnTo>
                    <a:pt x="519938" y="221868"/>
                  </a:lnTo>
                  <a:lnTo>
                    <a:pt x="519938" y="162178"/>
                  </a:lnTo>
                  <a:lnTo>
                    <a:pt x="635635" y="162178"/>
                  </a:lnTo>
                  <a:lnTo>
                    <a:pt x="635635" y="117982"/>
                  </a:lnTo>
                  <a:lnTo>
                    <a:pt x="519938" y="117982"/>
                  </a:lnTo>
                  <a:lnTo>
                    <a:pt x="519938" y="63753"/>
                  </a:lnTo>
                  <a:close/>
                </a:path>
                <a:path w="849629" h="226060">
                  <a:moveTo>
                    <a:pt x="635635" y="162178"/>
                  </a:moveTo>
                  <a:lnTo>
                    <a:pt x="574928" y="162178"/>
                  </a:lnTo>
                  <a:lnTo>
                    <a:pt x="574928" y="221868"/>
                  </a:lnTo>
                  <a:lnTo>
                    <a:pt x="635635" y="221868"/>
                  </a:lnTo>
                  <a:lnTo>
                    <a:pt x="635635" y="162178"/>
                  </a:lnTo>
                  <a:close/>
                </a:path>
                <a:path w="849629" h="226060">
                  <a:moveTo>
                    <a:pt x="635635" y="63753"/>
                  </a:moveTo>
                  <a:lnTo>
                    <a:pt x="574928" y="63753"/>
                  </a:lnTo>
                  <a:lnTo>
                    <a:pt x="574928" y="117982"/>
                  </a:lnTo>
                  <a:lnTo>
                    <a:pt x="635635" y="117982"/>
                  </a:lnTo>
                  <a:lnTo>
                    <a:pt x="635635" y="63753"/>
                  </a:lnTo>
                  <a:close/>
                </a:path>
                <a:path w="849629" h="226060">
                  <a:moveTo>
                    <a:pt x="310768" y="0"/>
                  </a:moveTo>
                  <a:lnTo>
                    <a:pt x="263493" y="7429"/>
                  </a:lnTo>
                  <a:lnTo>
                    <a:pt x="227837" y="29717"/>
                  </a:lnTo>
                  <a:lnTo>
                    <a:pt x="205671" y="65150"/>
                  </a:lnTo>
                  <a:lnTo>
                    <a:pt x="198316" y="110236"/>
                  </a:lnTo>
                  <a:lnTo>
                    <a:pt x="198250" y="111125"/>
                  </a:lnTo>
                  <a:lnTo>
                    <a:pt x="198133" y="113156"/>
                  </a:lnTo>
                  <a:lnTo>
                    <a:pt x="198855" y="127121"/>
                  </a:lnTo>
                  <a:lnTo>
                    <a:pt x="198972" y="129393"/>
                  </a:lnTo>
                  <a:lnTo>
                    <a:pt x="213105" y="176656"/>
                  </a:lnTo>
                  <a:lnTo>
                    <a:pt x="240823" y="207107"/>
                  </a:lnTo>
                  <a:lnTo>
                    <a:pt x="279749" y="222615"/>
                  </a:lnTo>
                  <a:lnTo>
                    <a:pt x="313436" y="225551"/>
                  </a:lnTo>
                  <a:lnTo>
                    <a:pt x="328441" y="224815"/>
                  </a:lnTo>
                  <a:lnTo>
                    <a:pt x="330127" y="224815"/>
                  </a:lnTo>
                  <a:lnTo>
                    <a:pt x="374141" y="211962"/>
                  </a:lnTo>
                  <a:lnTo>
                    <a:pt x="404181" y="185388"/>
                  </a:lnTo>
                  <a:lnTo>
                    <a:pt x="410562" y="175132"/>
                  </a:lnTo>
                  <a:lnTo>
                    <a:pt x="311276" y="175132"/>
                  </a:lnTo>
                  <a:lnTo>
                    <a:pt x="301517" y="174251"/>
                  </a:lnTo>
                  <a:lnTo>
                    <a:pt x="301332" y="174251"/>
                  </a:lnTo>
                  <a:lnTo>
                    <a:pt x="292650" y="171608"/>
                  </a:lnTo>
                  <a:lnTo>
                    <a:pt x="292502" y="171608"/>
                  </a:lnTo>
                  <a:lnTo>
                    <a:pt x="268620" y="141573"/>
                  </a:lnTo>
                  <a:lnTo>
                    <a:pt x="265557" y="113156"/>
                  </a:lnTo>
                  <a:lnTo>
                    <a:pt x="266320" y="97676"/>
                  </a:lnTo>
                  <a:lnTo>
                    <a:pt x="284567" y="59090"/>
                  </a:lnTo>
                  <a:lnTo>
                    <a:pt x="310641" y="51053"/>
                  </a:lnTo>
                  <a:lnTo>
                    <a:pt x="410431" y="51053"/>
                  </a:lnTo>
                  <a:lnTo>
                    <a:pt x="407624" y="45259"/>
                  </a:lnTo>
                  <a:lnTo>
                    <a:pt x="394715" y="29209"/>
                  </a:lnTo>
                  <a:lnTo>
                    <a:pt x="378402" y="16394"/>
                  </a:lnTo>
                  <a:lnTo>
                    <a:pt x="358981" y="7270"/>
                  </a:lnTo>
                  <a:lnTo>
                    <a:pt x="336621" y="1857"/>
                  </a:lnTo>
                  <a:lnTo>
                    <a:pt x="337058" y="1857"/>
                  </a:lnTo>
                  <a:lnTo>
                    <a:pt x="310768" y="0"/>
                  </a:lnTo>
                  <a:close/>
                </a:path>
                <a:path w="849629" h="226060">
                  <a:moveTo>
                    <a:pt x="410431" y="51053"/>
                  </a:moveTo>
                  <a:lnTo>
                    <a:pt x="310641" y="51053"/>
                  </a:lnTo>
                  <a:lnTo>
                    <a:pt x="320753" y="51939"/>
                  </a:lnTo>
                  <a:lnTo>
                    <a:pt x="329764" y="54609"/>
                  </a:lnTo>
                  <a:lnTo>
                    <a:pt x="355977" y="95851"/>
                  </a:lnTo>
                  <a:lnTo>
                    <a:pt x="356742" y="110236"/>
                  </a:lnTo>
                  <a:lnTo>
                    <a:pt x="356004" y="127121"/>
                  </a:lnTo>
                  <a:lnTo>
                    <a:pt x="353790" y="141208"/>
                  </a:lnTo>
                  <a:lnTo>
                    <a:pt x="350177" y="152269"/>
                  </a:lnTo>
                  <a:lnTo>
                    <a:pt x="350099" y="152509"/>
                  </a:lnTo>
                  <a:lnTo>
                    <a:pt x="311276" y="175132"/>
                  </a:lnTo>
                  <a:lnTo>
                    <a:pt x="410562" y="175132"/>
                  </a:lnTo>
                  <a:lnTo>
                    <a:pt x="423372" y="129393"/>
                  </a:lnTo>
                  <a:lnTo>
                    <a:pt x="424114" y="110236"/>
                  </a:lnTo>
                  <a:lnTo>
                    <a:pt x="422452" y="87689"/>
                  </a:lnTo>
                  <a:lnTo>
                    <a:pt x="422344" y="86217"/>
                  </a:lnTo>
                  <a:lnTo>
                    <a:pt x="416829" y="64262"/>
                  </a:lnTo>
                  <a:lnTo>
                    <a:pt x="410431" y="510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614037" y="2044319"/>
              <a:ext cx="849630" cy="165735"/>
            </a:xfrm>
            <a:custGeom>
              <a:avLst/>
              <a:gdLst/>
              <a:ahLst/>
              <a:cxnLst/>
              <a:rect l="l" t="t" r="r" b="b"/>
              <a:pathLst>
                <a:path w="849629" h="165735">
                  <a:moveTo>
                    <a:pt x="0" y="100964"/>
                  </a:moveTo>
                  <a:lnTo>
                    <a:pt x="64770" y="100964"/>
                  </a:lnTo>
                  <a:lnTo>
                    <a:pt x="64770" y="161670"/>
                  </a:lnTo>
                  <a:lnTo>
                    <a:pt x="0" y="161670"/>
                  </a:lnTo>
                  <a:lnTo>
                    <a:pt x="0" y="100964"/>
                  </a:lnTo>
                  <a:close/>
                </a:path>
                <a:path w="849629" h="165735">
                  <a:moveTo>
                    <a:pt x="782827" y="86613"/>
                  </a:moveTo>
                  <a:lnTo>
                    <a:pt x="776491" y="88808"/>
                  </a:lnTo>
                  <a:lnTo>
                    <a:pt x="770048" y="90836"/>
                  </a:lnTo>
                  <a:lnTo>
                    <a:pt x="763486" y="92721"/>
                  </a:lnTo>
                  <a:lnTo>
                    <a:pt x="756792" y="94487"/>
                  </a:lnTo>
                  <a:lnTo>
                    <a:pt x="744474" y="97789"/>
                  </a:lnTo>
                  <a:lnTo>
                    <a:pt x="736600" y="100964"/>
                  </a:lnTo>
                  <a:lnTo>
                    <a:pt x="733425" y="104139"/>
                  </a:lnTo>
                  <a:lnTo>
                    <a:pt x="729996" y="107441"/>
                  </a:lnTo>
                  <a:lnTo>
                    <a:pt x="728345" y="111251"/>
                  </a:lnTo>
                  <a:lnTo>
                    <a:pt x="728345" y="115315"/>
                  </a:lnTo>
                  <a:lnTo>
                    <a:pt x="728345" y="120141"/>
                  </a:lnTo>
                  <a:lnTo>
                    <a:pt x="729996" y="124078"/>
                  </a:lnTo>
                  <a:lnTo>
                    <a:pt x="733298" y="127000"/>
                  </a:lnTo>
                  <a:lnTo>
                    <a:pt x="736600" y="130047"/>
                  </a:lnTo>
                  <a:lnTo>
                    <a:pt x="741552" y="131571"/>
                  </a:lnTo>
                  <a:lnTo>
                    <a:pt x="747902" y="131571"/>
                  </a:lnTo>
                  <a:lnTo>
                    <a:pt x="754761" y="131571"/>
                  </a:lnTo>
                  <a:lnTo>
                    <a:pt x="760984" y="129920"/>
                  </a:lnTo>
                  <a:lnTo>
                    <a:pt x="766826" y="126618"/>
                  </a:lnTo>
                  <a:lnTo>
                    <a:pt x="772540" y="123443"/>
                  </a:lnTo>
                  <a:lnTo>
                    <a:pt x="776732" y="119379"/>
                  </a:lnTo>
                  <a:lnTo>
                    <a:pt x="779145" y="114680"/>
                  </a:lnTo>
                  <a:lnTo>
                    <a:pt x="781558" y="109981"/>
                  </a:lnTo>
                  <a:lnTo>
                    <a:pt x="782827" y="103885"/>
                  </a:lnTo>
                  <a:lnTo>
                    <a:pt x="782827" y="96265"/>
                  </a:lnTo>
                  <a:lnTo>
                    <a:pt x="782827" y="86613"/>
                  </a:lnTo>
                  <a:close/>
                </a:path>
                <a:path w="849629" h="165735">
                  <a:moveTo>
                    <a:pt x="459232" y="3555"/>
                  </a:moveTo>
                  <a:lnTo>
                    <a:pt x="519938" y="3555"/>
                  </a:lnTo>
                  <a:lnTo>
                    <a:pt x="519938" y="57784"/>
                  </a:lnTo>
                  <a:lnTo>
                    <a:pt x="574928" y="57784"/>
                  </a:lnTo>
                  <a:lnTo>
                    <a:pt x="574928" y="3555"/>
                  </a:lnTo>
                  <a:lnTo>
                    <a:pt x="635635" y="3555"/>
                  </a:lnTo>
                  <a:lnTo>
                    <a:pt x="635635" y="161670"/>
                  </a:lnTo>
                  <a:lnTo>
                    <a:pt x="574928" y="161670"/>
                  </a:lnTo>
                  <a:lnTo>
                    <a:pt x="574928" y="101980"/>
                  </a:lnTo>
                  <a:lnTo>
                    <a:pt x="519938" y="101980"/>
                  </a:lnTo>
                  <a:lnTo>
                    <a:pt x="519938" y="161670"/>
                  </a:lnTo>
                  <a:lnTo>
                    <a:pt x="459232" y="161670"/>
                  </a:lnTo>
                  <a:lnTo>
                    <a:pt x="459232" y="3555"/>
                  </a:lnTo>
                  <a:close/>
                </a:path>
                <a:path w="849629" h="165735">
                  <a:moveTo>
                    <a:pt x="754126" y="0"/>
                  </a:moveTo>
                  <a:lnTo>
                    <a:pt x="797813" y="3047"/>
                  </a:lnTo>
                  <a:lnTo>
                    <a:pt x="834516" y="26542"/>
                  </a:lnTo>
                  <a:lnTo>
                    <a:pt x="842010" y="50800"/>
                  </a:lnTo>
                  <a:lnTo>
                    <a:pt x="842010" y="58165"/>
                  </a:lnTo>
                  <a:lnTo>
                    <a:pt x="842010" y="128015"/>
                  </a:lnTo>
                  <a:lnTo>
                    <a:pt x="842010" y="135508"/>
                  </a:lnTo>
                  <a:lnTo>
                    <a:pt x="842517" y="141223"/>
                  </a:lnTo>
                  <a:lnTo>
                    <a:pt x="843407" y="145541"/>
                  </a:lnTo>
                  <a:lnTo>
                    <a:pt x="844423" y="149732"/>
                  </a:lnTo>
                  <a:lnTo>
                    <a:pt x="846454" y="155066"/>
                  </a:lnTo>
                  <a:lnTo>
                    <a:pt x="849629" y="161670"/>
                  </a:lnTo>
                  <a:lnTo>
                    <a:pt x="792734" y="161670"/>
                  </a:lnTo>
                  <a:lnTo>
                    <a:pt x="786257" y="142239"/>
                  </a:lnTo>
                  <a:lnTo>
                    <a:pt x="780278" y="147621"/>
                  </a:lnTo>
                  <a:lnTo>
                    <a:pt x="745172" y="163591"/>
                  </a:lnTo>
                  <a:lnTo>
                    <a:pt x="725170" y="165226"/>
                  </a:lnTo>
                  <a:lnTo>
                    <a:pt x="711908" y="164415"/>
                  </a:lnTo>
                  <a:lnTo>
                    <a:pt x="675836" y="145194"/>
                  </a:lnTo>
                  <a:lnTo>
                    <a:pt x="667638" y="119887"/>
                  </a:lnTo>
                  <a:lnTo>
                    <a:pt x="668285" y="111244"/>
                  </a:lnTo>
                  <a:lnTo>
                    <a:pt x="693197" y="80057"/>
                  </a:lnTo>
                  <a:lnTo>
                    <a:pt x="732718" y="69730"/>
                  </a:lnTo>
                  <a:lnTo>
                    <a:pt x="745267" y="67087"/>
                  </a:lnTo>
                  <a:lnTo>
                    <a:pt x="782827" y="56133"/>
                  </a:lnTo>
                  <a:lnTo>
                    <a:pt x="782827" y="48640"/>
                  </a:lnTo>
                  <a:lnTo>
                    <a:pt x="781303" y="43433"/>
                  </a:lnTo>
                  <a:lnTo>
                    <a:pt x="778128" y="40512"/>
                  </a:lnTo>
                  <a:lnTo>
                    <a:pt x="775080" y="37464"/>
                  </a:lnTo>
                  <a:lnTo>
                    <a:pt x="769747" y="36067"/>
                  </a:lnTo>
                  <a:lnTo>
                    <a:pt x="762000" y="36067"/>
                  </a:lnTo>
                  <a:lnTo>
                    <a:pt x="751966" y="36067"/>
                  </a:lnTo>
                  <a:lnTo>
                    <a:pt x="730250" y="54736"/>
                  </a:lnTo>
                  <a:lnTo>
                    <a:pt x="672338" y="48640"/>
                  </a:lnTo>
                  <a:lnTo>
                    <a:pt x="691896" y="13969"/>
                  </a:lnTo>
                  <a:lnTo>
                    <a:pt x="699642" y="9651"/>
                  </a:lnTo>
                  <a:lnTo>
                    <a:pt x="705103" y="6603"/>
                  </a:lnTo>
                  <a:lnTo>
                    <a:pt x="745738" y="164"/>
                  </a:lnTo>
                  <a:lnTo>
                    <a:pt x="754126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06823" y="1978787"/>
              <a:ext cx="236727" cy="236220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5652515" y="1967483"/>
            <a:ext cx="3224530" cy="331470"/>
            <a:chOff x="5652515" y="1967483"/>
            <a:chExt cx="3224530" cy="331470"/>
          </a:xfrm>
        </p:grpSpPr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52515" y="1967483"/>
              <a:ext cx="3224022" cy="33147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2962" y="1977516"/>
              <a:ext cx="3186302" cy="293878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3631691" y="2395740"/>
            <a:ext cx="1207770" cy="273685"/>
            <a:chOff x="3631691" y="2395740"/>
            <a:chExt cx="1207770" cy="273685"/>
          </a:xfrm>
        </p:grpSpPr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31691" y="2395740"/>
              <a:ext cx="1207769" cy="27354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3657472" y="2410079"/>
              <a:ext cx="1160145" cy="226060"/>
            </a:xfrm>
            <a:custGeom>
              <a:avLst/>
              <a:gdLst/>
              <a:ahLst/>
              <a:cxnLst/>
              <a:rect l="l" t="t" r="r" b="b"/>
              <a:pathLst>
                <a:path w="1160145" h="226060">
                  <a:moveTo>
                    <a:pt x="195961" y="117475"/>
                  </a:moveTo>
                  <a:lnTo>
                    <a:pt x="0" y="117475"/>
                  </a:lnTo>
                  <a:lnTo>
                    <a:pt x="0" y="206756"/>
                  </a:lnTo>
                  <a:lnTo>
                    <a:pt x="42037" y="206756"/>
                  </a:lnTo>
                  <a:lnTo>
                    <a:pt x="42037" y="161671"/>
                  </a:lnTo>
                  <a:lnTo>
                    <a:pt x="195961" y="161671"/>
                  </a:lnTo>
                  <a:lnTo>
                    <a:pt x="195961" y="117475"/>
                  </a:lnTo>
                  <a:close/>
                </a:path>
                <a:path w="1160145" h="226060">
                  <a:moveTo>
                    <a:pt x="195961" y="161671"/>
                  </a:moveTo>
                  <a:lnTo>
                    <a:pt x="153924" y="161671"/>
                  </a:lnTo>
                  <a:lnTo>
                    <a:pt x="153924" y="206756"/>
                  </a:lnTo>
                  <a:lnTo>
                    <a:pt x="195961" y="206756"/>
                  </a:lnTo>
                  <a:lnTo>
                    <a:pt x="195961" y="161671"/>
                  </a:lnTo>
                  <a:close/>
                </a:path>
                <a:path w="1160145" h="226060">
                  <a:moveTo>
                    <a:pt x="179324" y="3556"/>
                  </a:moveTo>
                  <a:lnTo>
                    <a:pt x="31876" y="3556"/>
                  </a:lnTo>
                  <a:lnTo>
                    <a:pt x="31876" y="39370"/>
                  </a:lnTo>
                  <a:lnTo>
                    <a:pt x="30849" y="62325"/>
                  </a:lnTo>
                  <a:lnTo>
                    <a:pt x="27740" y="83026"/>
                  </a:lnTo>
                  <a:lnTo>
                    <a:pt x="22554" y="101377"/>
                  </a:lnTo>
                  <a:lnTo>
                    <a:pt x="15239" y="117475"/>
                  </a:lnTo>
                  <a:lnTo>
                    <a:pt x="75184" y="117475"/>
                  </a:lnTo>
                  <a:lnTo>
                    <a:pt x="81444" y="100143"/>
                  </a:lnTo>
                  <a:lnTo>
                    <a:pt x="85931" y="83026"/>
                  </a:lnTo>
                  <a:lnTo>
                    <a:pt x="88632" y="66147"/>
                  </a:lnTo>
                  <a:lnTo>
                    <a:pt x="89535" y="49530"/>
                  </a:lnTo>
                  <a:lnTo>
                    <a:pt x="89535" y="47751"/>
                  </a:lnTo>
                  <a:lnTo>
                    <a:pt x="179324" y="47751"/>
                  </a:lnTo>
                  <a:lnTo>
                    <a:pt x="179324" y="3556"/>
                  </a:lnTo>
                  <a:close/>
                </a:path>
                <a:path w="1160145" h="226060">
                  <a:moveTo>
                    <a:pt x="179324" y="47751"/>
                  </a:moveTo>
                  <a:lnTo>
                    <a:pt x="118617" y="47751"/>
                  </a:lnTo>
                  <a:lnTo>
                    <a:pt x="118617" y="117475"/>
                  </a:lnTo>
                  <a:lnTo>
                    <a:pt x="179324" y="117475"/>
                  </a:lnTo>
                  <a:lnTo>
                    <a:pt x="179324" y="47751"/>
                  </a:lnTo>
                  <a:close/>
                </a:path>
                <a:path w="1160145" h="226060">
                  <a:moveTo>
                    <a:pt x="274319" y="3556"/>
                  </a:moveTo>
                  <a:lnTo>
                    <a:pt x="217677" y="3556"/>
                  </a:lnTo>
                  <a:lnTo>
                    <a:pt x="217677" y="221742"/>
                  </a:lnTo>
                  <a:lnTo>
                    <a:pt x="278764" y="221742"/>
                  </a:lnTo>
                  <a:lnTo>
                    <a:pt x="278764" y="146304"/>
                  </a:lnTo>
                  <a:lnTo>
                    <a:pt x="370624" y="146304"/>
                  </a:lnTo>
                  <a:lnTo>
                    <a:pt x="372744" y="144399"/>
                  </a:lnTo>
                  <a:lnTo>
                    <a:pt x="381005" y="132849"/>
                  </a:lnTo>
                  <a:lnTo>
                    <a:pt x="386474" y="120015"/>
                  </a:lnTo>
                  <a:lnTo>
                    <a:pt x="298196" y="120015"/>
                  </a:lnTo>
                  <a:lnTo>
                    <a:pt x="291464" y="116967"/>
                  </a:lnTo>
                  <a:lnTo>
                    <a:pt x="278446" y="84201"/>
                  </a:lnTo>
                  <a:lnTo>
                    <a:pt x="278448" y="81788"/>
                  </a:lnTo>
                  <a:lnTo>
                    <a:pt x="297688" y="44576"/>
                  </a:lnTo>
                  <a:lnTo>
                    <a:pt x="384695" y="44576"/>
                  </a:lnTo>
                  <a:lnTo>
                    <a:pt x="381863" y="37141"/>
                  </a:lnTo>
                  <a:lnTo>
                    <a:pt x="375840" y="26924"/>
                  </a:lnTo>
                  <a:lnTo>
                    <a:pt x="274319" y="26924"/>
                  </a:lnTo>
                  <a:lnTo>
                    <a:pt x="274319" y="3556"/>
                  </a:lnTo>
                  <a:close/>
                </a:path>
                <a:path w="1160145" h="226060">
                  <a:moveTo>
                    <a:pt x="370624" y="146304"/>
                  </a:moveTo>
                  <a:lnTo>
                    <a:pt x="278764" y="146304"/>
                  </a:lnTo>
                  <a:lnTo>
                    <a:pt x="284861" y="152527"/>
                  </a:lnTo>
                  <a:lnTo>
                    <a:pt x="324992" y="165227"/>
                  </a:lnTo>
                  <a:lnTo>
                    <a:pt x="337860" y="164004"/>
                  </a:lnTo>
                  <a:lnTo>
                    <a:pt x="338485" y="164004"/>
                  </a:lnTo>
                  <a:lnTo>
                    <a:pt x="351297" y="160004"/>
                  </a:lnTo>
                  <a:lnTo>
                    <a:pt x="362622" y="153493"/>
                  </a:lnTo>
                  <a:lnTo>
                    <a:pt x="370624" y="146304"/>
                  </a:lnTo>
                  <a:close/>
                </a:path>
                <a:path w="1160145" h="226060">
                  <a:moveTo>
                    <a:pt x="384695" y="44576"/>
                  </a:moveTo>
                  <a:lnTo>
                    <a:pt x="312547" y="44576"/>
                  </a:lnTo>
                  <a:lnTo>
                    <a:pt x="318642" y="47498"/>
                  </a:lnTo>
                  <a:lnTo>
                    <a:pt x="321896" y="51419"/>
                  </a:lnTo>
                  <a:lnTo>
                    <a:pt x="331088" y="81788"/>
                  </a:lnTo>
                  <a:lnTo>
                    <a:pt x="330636" y="91410"/>
                  </a:lnTo>
                  <a:lnTo>
                    <a:pt x="329279" y="99520"/>
                  </a:lnTo>
                  <a:lnTo>
                    <a:pt x="327138" y="105775"/>
                  </a:lnTo>
                  <a:lnTo>
                    <a:pt x="327017" y="106130"/>
                  </a:lnTo>
                  <a:lnTo>
                    <a:pt x="323850" y="111252"/>
                  </a:lnTo>
                  <a:lnTo>
                    <a:pt x="319253" y="116967"/>
                  </a:lnTo>
                  <a:lnTo>
                    <a:pt x="319150" y="117094"/>
                  </a:lnTo>
                  <a:lnTo>
                    <a:pt x="313181" y="120015"/>
                  </a:lnTo>
                  <a:lnTo>
                    <a:pt x="386474" y="120015"/>
                  </a:lnTo>
                  <a:lnTo>
                    <a:pt x="386921" y="118967"/>
                  </a:lnTo>
                  <a:lnTo>
                    <a:pt x="390479" y="102750"/>
                  </a:lnTo>
                  <a:lnTo>
                    <a:pt x="391667" y="84201"/>
                  </a:lnTo>
                  <a:lnTo>
                    <a:pt x="390574" y="67101"/>
                  </a:lnTo>
                  <a:lnTo>
                    <a:pt x="387302" y="51419"/>
                  </a:lnTo>
                  <a:lnTo>
                    <a:pt x="384695" y="44576"/>
                  </a:lnTo>
                  <a:close/>
                </a:path>
                <a:path w="1160145" h="226060">
                  <a:moveTo>
                    <a:pt x="325247" y="0"/>
                  </a:moveTo>
                  <a:lnTo>
                    <a:pt x="285591" y="14620"/>
                  </a:lnTo>
                  <a:lnTo>
                    <a:pt x="274319" y="26924"/>
                  </a:lnTo>
                  <a:lnTo>
                    <a:pt x="375840" y="26924"/>
                  </a:lnTo>
                  <a:lnTo>
                    <a:pt x="340175" y="1522"/>
                  </a:lnTo>
                  <a:lnTo>
                    <a:pt x="325247" y="0"/>
                  </a:lnTo>
                  <a:close/>
                </a:path>
                <a:path w="1160145" h="226060">
                  <a:moveTo>
                    <a:pt x="1034668" y="3556"/>
                  </a:moveTo>
                  <a:lnTo>
                    <a:pt x="962787" y="3556"/>
                  </a:lnTo>
                  <a:lnTo>
                    <a:pt x="1017142" y="78867"/>
                  </a:lnTo>
                  <a:lnTo>
                    <a:pt x="959738" y="161671"/>
                  </a:lnTo>
                  <a:lnTo>
                    <a:pt x="1025398" y="161671"/>
                  </a:lnTo>
                  <a:lnTo>
                    <a:pt x="1059688" y="110744"/>
                  </a:lnTo>
                  <a:lnTo>
                    <a:pt x="1124097" y="110744"/>
                  </a:lnTo>
                  <a:lnTo>
                    <a:pt x="1101852" y="78867"/>
                  </a:lnTo>
                  <a:lnTo>
                    <a:pt x="1124242" y="47625"/>
                  </a:lnTo>
                  <a:lnTo>
                    <a:pt x="1059688" y="47625"/>
                  </a:lnTo>
                  <a:lnTo>
                    <a:pt x="1034668" y="3556"/>
                  </a:lnTo>
                  <a:close/>
                </a:path>
                <a:path w="1160145" h="226060">
                  <a:moveTo>
                    <a:pt x="1124097" y="110744"/>
                  </a:moveTo>
                  <a:lnTo>
                    <a:pt x="1059688" y="110744"/>
                  </a:lnTo>
                  <a:lnTo>
                    <a:pt x="1088898" y="161671"/>
                  </a:lnTo>
                  <a:lnTo>
                    <a:pt x="1159637" y="161671"/>
                  </a:lnTo>
                  <a:lnTo>
                    <a:pt x="1124097" y="110744"/>
                  </a:lnTo>
                  <a:close/>
                </a:path>
                <a:path w="1160145" h="226060">
                  <a:moveTo>
                    <a:pt x="1155827" y="3556"/>
                  </a:moveTo>
                  <a:lnTo>
                    <a:pt x="1088898" y="3556"/>
                  </a:lnTo>
                  <a:lnTo>
                    <a:pt x="1059688" y="47625"/>
                  </a:lnTo>
                  <a:lnTo>
                    <a:pt x="1124242" y="47625"/>
                  </a:lnTo>
                  <a:lnTo>
                    <a:pt x="1155827" y="3556"/>
                  </a:lnTo>
                  <a:close/>
                </a:path>
                <a:path w="1160145" h="226060">
                  <a:moveTo>
                    <a:pt x="820801" y="3556"/>
                  </a:moveTo>
                  <a:lnTo>
                    <a:pt x="763524" y="3556"/>
                  </a:lnTo>
                  <a:lnTo>
                    <a:pt x="763524" y="161671"/>
                  </a:lnTo>
                  <a:lnTo>
                    <a:pt x="821181" y="161671"/>
                  </a:lnTo>
                  <a:lnTo>
                    <a:pt x="880617" y="83947"/>
                  </a:lnTo>
                  <a:lnTo>
                    <a:pt x="937894" y="83947"/>
                  </a:lnTo>
                  <a:lnTo>
                    <a:pt x="937894" y="82423"/>
                  </a:lnTo>
                  <a:lnTo>
                    <a:pt x="820801" y="82423"/>
                  </a:lnTo>
                  <a:lnTo>
                    <a:pt x="820801" y="3556"/>
                  </a:lnTo>
                  <a:close/>
                </a:path>
                <a:path w="1160145" h="226060">
                  <a:moveTo>
                    <a:pt x="937894" y="83947"/>
                  </a:moveTo>
                  <a:lnTo>
                    <a:pt x="880617" y="83947"/>
                  </a:lnTo>
                  <a:lnTo>
                    <a:pt x="880617" y="161671"/>
                  </a:lnTo>
                  <a:lnTo>
                    <a:pt x="937894" y="161671"/>
                  </a:lnTo>
                  <a:lnTo>
                    <a:pt x="937894" y="83947"/>
                  </a:lnTo>
                  <a:close/>
                </a:path>
                <a:path w="1160145" h="226060">
                  <a:moveTo>
                    <a:pt x="937894" y="3556"/>
                  </a:moveTo>
                  <a:lnTo>
                    <a:pt x="880872" y="3556"/>
                  </a:lnTo>
                  <a:lnTo>
                    <a:pt x="820801" y="82423"/>
                  </a:lnTo>
                  <a:lnTo>
                    <a:pt x="937894" y="82423"/>
                  </a:lnTo>
                  <a:lnTo>
                    <a:pt x="937894" y="3556"/>
                  </a:lnTo>
                  <a:close/>
                </a:path>
                <a:path w="1160145" h="226060">
                  <a:moveTo>
                    <a:pt x="735964" y="3556"/>
                  </a:moveTo>
                  <a:lnTo>
                    <a:pt x="608076" y="3556"/>
                  </a:lnTo>
                  <a:lnTo>
                    <a:pt x="608076" y="161671"/>
                  </a:lnTo>
                  <a:lnTo>
                    <a:pt x="668781" y="161671"/>
                  </a:lnTo>
                  <a:lnTo>
                    <a:pt x="668781" y="47751"/>
                  </a:lnTo>
                  <a:lnTo>
                    <a:pt x="735964" y="47751"/>
                  </a:lnTo>
                  <a:lnTo>
                    <a:pt x="735964" y="3556"/>
                  </a:lnTo>
                  <a:close/>
                </a:path>
                <a:path w="1160145" h="226060">
                  <a:moveTo>
                    <a:pt x="411225" y="179959"/>
                  </a:moveTo>
                  <a:lnTo>
                    <a:pt x="416051" y="222250"/>
                  </a:lnTo>
                  <a:lnTo>
                    <a:pt x="456438" y="225806"/>
                  </a:lnTo>
                  <a:lnTo>
                    <a:pt x="471085" y="224932"/>
                  </a:lnTo>
                  <a:lnTo>
                    <a:pt x="471440" y="224932"/>
                  </a:lnTo>
                  <a:lnTo>
                    <a:pt x="510091" y="205237"/>
                  </a:lnTo>
                  <a:lnTo>
                    <a:pt x="521686" y="184150"/>
                  </a:lnTo>
                  <a:lnTo>
                    <a:pt x="440436" y="184150"/>
                  </a:lnTo>
                  <a:lnTo>
                    <a:pt x="432550" y="183888"/>
                  </a:lnTo>
                  <a:lnTo>
                    <a:pt x="425068" y="183102"/>
                  </a:lnTo>
                  <a:lnTo>
                    <a:pt x="417968" y="181792"/>
                  </a:lnTo>
                  <a:lnTo>
                    <a:pt x="411225" y="179959"/>
                  </a:lnTo>
                  <a:close/>
                </a:path>
                <a:path w="1160145" h="226060">
                  <a:moveTo>
                    <a:pt x="466471" y="3556"/>
                  </a:moveTo>
                  <a:lnTo>
                    <a:pt x="402589" y="3556"/>
                  </a:lnTo>
                  <a:lnTo>
                    <a:pt x="468884" y="161671"/>
                  </a:lnTo>
                  <a:lnTo>
                    <a:pt x="465836" y="170053"/>
                  </a:lnTo>
                  <a:lnTo>
                    <a:pt x="462152" y="175895"/>
                  </a:lnTo>
                  <a:lnTo>
                    <a:pt x="453263" y="182499"/>
                  </a:lnTo>
                  <a:lnTo>
                    <a:pt x="447548" y="184150"/>
                  </a:lnTo>
                  <a:lnTo>
                    <a:pt x="521686" y="184150"/>
                  </a:lnTo>
                  <a:lnTo>
                    <a:pt x="526414" y="172466"/>
                  </a:lnTo>
                  <a:lnTo>
                    <a:pt x="550047" y="108839"/>
                  </a:lnTo>
                  <a:lnTo>
                    <a:pt x="499110" y="108839"/>
                  </a:lnTo>
                  <a:lnTo>
                    <a:pt x="466471" y="3556"/>
                  </a:lnTo>
                  <a:close/>
                </a:path>
                <a:path w="1160145" h="226060">
                  <a:moveTo>
                    <a:pt x="589152" y="3556"/>
                  </a:moveTo>
                  <a:lnTo>
                    <a:pt x="529463" y="3556"/>
                  </a:lnTo>
                  <a:lnTo>
                    <a:pt x="499110" y="108839"/>
                  </a:lnTo>
                  <a:lnTo>
                    <a:pt x="550047" y="108839"/>
                  </a:lnTo>
                  <a:lnTo>
                    <a:pt x="589152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657472" y="2410079"/>
              <a:ext cx="1160145" cy="226060"/>
            </a:xfrm>
            <a:custGeom>
              <a:avLst/>
              <a:gdLst/>
              <a:ahLst/>
              <a:cxnLst/>
              <a:rect l="l" t="t" r="r" b="b"/>
              <a:pathLst>
                <a:path w="1160145" h="226060">
                  <a:moveTo>
                    <a:pt x="89535" y="47751"/>
                  </a:moveTo>
                  <a:lnTo>
                    <a:pt x="89535" y="49530"/>
                  </a:lnTo>
                  <a:lnTo>
                    <a:pt x="88632" y="66147"/>
                  </a:lnTo>
                  <a:lnTo>
                    <a:pt x="85931" y="83026"/>
                  </a:lnTo>
                  <a:lnTo>
                    <a:pt x="81444" y="100143"/>
                  </a:lnTo>
                  <a:lnTo>
                    <a:pt x="75184" y="117475"/>
                  </a:lnTo>
                  <a:lnTo>
                    <a:pt x="118617" y="117475"/>
                  </a:lnTo>
                  <a:lnTo>
                    <a:pt x="118617" y="47751"/>
                  </a:lnTo>
                  <a:lnTo>
                    <a:pt x="89535" y="47751"/>
                  </a:lnTo>
                  <a:close/>
                </a:path>
                <a:path w="1160145" h="226060">
                  <a:moveTo>
                    <a:pt x="305435" y="44576"/>
                  </a:moveTo>
                  <a:lnTo>
                    <a:pt x="297688" y="44576"/>
                  </a:lnTo>
                  <a:lnTo>
                    <a:pt x="291211" y="47498"/>
                  </a:lnTo>
                  <a:lnTo>
                    <a:pt x="278384" y="83058"/>
                  </a:lnTo>
                  <a:lnTo>
                    <a:pt x="278864" y="91868"/>
                  </a:lnTo>
                  <a:lnTo>
                    <a:pt x="298196" y="120015"/>
                  </a:lnTo>
                  <a:lnTo>
                    <a:pt x="306197" y="120015"/>
                  </a:lnTo>
                  <a:lnTo>
                    <a:pt x="313181" y="120015"/>
                  </a:lnTo>
                  <a:lnTo>
                    <a:pt x="331088" y="81788"/>
                  </a:lnTo>
                  <a:lnTo>
                    <a:pt x="330614" y="72808"/>
                  </a:lnTo>
                  <a:lnTo>
                    <a:pt x="312547" y="44576"/>
                  </a:lnTo>
                  <a:lnTo>
                    <a:pt x="305435" y="44576"/>
                  </a:lnTo>
                  <a:close/>
                </a:path>
                <a:path w="1160145" h="226060">
                  <a:moveTo>
                    <a:pt x="962787" y="3556"/>
                  </a:moveTo>
                  <a:lnTo>
                    <a:pt x="1034668" y="3556"/>
                  </a:lnTo>
                  <a:lnTo>
                    <a:pt x="1059688" y="47625"/>
                  </a:lnTo>
                  <a:lnTo>
                    <a:pt x="1088898" y="3556"/>
                  </a:lnTo>
                  <a:lnTo>
                    <a:pt x="1155827" y="3556"/>
                  </a:lnTo>
                  <a:lnTo>
                    <a:pt x="1101852" y="78867"/>
                  </a:lnTo>
                  <a:lnTo>
                    <a:pt x="1159637" y="161671"/>
                  </a:lnTo>
                  <a:lnTo>
                    <a:pt x="1088898" y="161671"/>
                  </a:lnTo>
                  <a:lnTo>
                    <a:pt x="1059688" y="110744"/>
                  </a:lnTo>
                  <a:lnTo>
                    <a:pt x="1025398" y="161671"/>
                  </a:lnTo>
                  <a:lnTo>
                    <a:pt x="959738" y="161671"/>
                  </a:lnTo>
                  <a:lnTo>
                    <a:pt x="1017142" y="78867"/>
                  </a:lnTo>
                  <a:lnTo>
                    <a:pt x="962787" y="3556"/>
                  </a:lnTo>
                  <a:close/>
                </a:path>
                <a:path w="1160145" h="226060">
                  <a:moveTo>
                    <a:pt x="763524" y="3556"/>
                  </a:moveTo>
                  <a:lnTo>
                    <a:pt x="820801" y="3556"/>
                  </a:lnTo>
                  <a:lnTo>
                    <a:pt x="820801" y="82423"/>
                  </a:lnTo>
                  <a:lnTo>
                    <a:pt x="880872" y="3556"/>
                  </a:lnTo>
                  <a:lnTo>
                    <a:pt x="937894" y="3556"/>
                  </a:lnTo>
                  <a:lnTo>
                    <a:pt x="937894" y="161671"/>
                  </a:lnTo>
                  <a:lnTo>
                    <a:pt x="880617" y="161671"/>
                  </a:lnTo>
                  <a:lnTo>
                    <a:pt x="880617" y="83947"/>
                  </a:lnTo>
                  <a:lnTo>
                    <a:pt x="821181" y="161671"/>
                  </a:lnTo>
                  <a:lnTo>
                    <a:pt x="763524" y="161671"/>
                  </a:lnTo>
                  <a:lnTo>
                    <a:pt x="763524" y="3556"/>
                  </a:lnTo>
                  <a:close/>
                </a:path>
                <a:path w="1160145" h="226060">
                  <a:moveTo>
                    <a:pt x="608076" y="3556"/>
                  </a:moveTo>
                  <a:lnTo>
                    <a:pt x="735964" y="3556"/>
                  </a:lnTo>
                  <a:lnTo>
                    <a:pt x="735964" y="47751"/>
                  </a:lnTo>
                  <a:lnTo>
                    <a:pt x="668781" y="47751"/>
                  </a:lnTo>
                  <a:lnTo>
                    <a:pt x="668781" y="161671"/>
                  </a:lnTo>
                  <a:lnTo>
                    <a:pt x="608076" y="161671"/>
                  </a:lnTo>
                  <a:lnTo>
                    <a:pt x="608076" y="3556"/>
                  </a:lnTo>
                  <a:close/>
                </a:path>
                <a:path w="1160145" h="226060">
                  <a:moveTo>
                    <a:pt x="402589" y="3556"/>
                  </a:moveTo>
                  <a:lnTo>
                    <a:pt x="466471" y="3556"/>
                  </a:lnTo>
                  <a:lnTo>
                    <a:pt x="499110" y="108839"/>
                  </a:lnTo>
                  <a:lnTo>
                    <a:pt x="529463" y="3556"/>
                  </a:lnTo>
                  <a:lnTo>
                    <a:pt x="589152" y="3556"/>
                  </a:lnTo>
                  <a:lnTo>
                    <a:pt x="526414" y="172466"/>
                  </a:lnTo>
                  <a:lnTo>
                    <a:pt x="504571" y="211455"/>
                  </a:lnTo>
                  <a:lnTo>
                    <a:pt x="456438" y="225806"/>
                  </a:lnTo>
                  <a:lnTo>
                    <a:pt x="448984" y="225589"/>
                  </a:lnTo>
                  <a:lnTo>
                    <a:pt x="439769" y="224932"/>
                  </a:lnTo>
                  <a:lnTo>
                    <a:pt x="428791" y="223823"/>
                  </a:lnTo>
                  <a:lnTo>
                    <a:pt x="416051" y="222250"/>
                  </a:lnTo>
                  <a:lnTo>
                    <a:pt x="411225" y="179959"/>
                  </a:lnTo>
                  <a:lnTo>
                    <a:pt x="417968" y="181792"/>
                  </a:lnTo>
                  <a:lnTo>
                    <a:pt x="425068" y="183102"/>
                  </a:lnTo>
                  <a:lnTo>
                    <a:pt x="432550" y="183888"/>
                  </a:lnTo>
                  <a:lnTo>
                    <a:pt x="440436" y="184150"/>
                  </a:lnTo>
                  <a:lnTo>
                    <a:pt x="447548" y="184150"/>
                  </a:lnTo>
                  <a:lnTo>
                    <a:pt x="453263" y="182499"/>
                  </a:lnTo>
                  <a:lnTo>
                    <a:pt x="457707" y="179197"/>
                  </a:lnTo>
                  <a:lnTo>
                    <a:pt x="462152" y="175895"/>
                  </a:lnTo>
                  <a:lnTo>
                    <a:pt x="465836" y="170053"/>
                  </a:lnTo>
                  <a:lnTo>
                    <a:pt x="468884" y="161671"/>
                  </a:lnTo>
                  <a:lnTo>
                    <a:pt x="402589" y="3556"/>
                  </a:lnTo>
                  <a:close/>
                </a:path>
                <a:path w="1160145" h="226060">
                  <a:moveTo>
                    <a:pt x="31876" y="3556"/>
                  </a:moveTo>
                  <a:lnTo>
                    <a:pt x="179324" y="3556"/>
                  </a:lnTo>
                  <a:lnTo>
                    <a:pt x="179324" y="117475"/>
                  </a:lnTo>
                  <a:lnTo>
                    <a:pt x="195961" y="117475"/>
                  </a:lnTo>
                  <a:lnTo>
                    <a:pt x="195961" y="206756"/>
                  </a:lnTo>
                  <a:lnTo>
                    <a:pt x="153924" y="206756"/>
                  </a:lnTo>
                  <a:lnTo>
                    <a:pt x="153924" y="161671"/>
                  </a:lnTo>
                  <a:lnTo>
                    <a:pt x="42037" y="161671"/>
                  </a:lnTo>
                  <a:lnTo>
                    <a:pt x="42037" y="206756"/>
                  </a:lnTo>
                  <a:lnTo>
                    <a:pt x="0" y="206756"/>
                  </a:lnTo>
                  <a:lnTo>
                    <a:pt x="0" y="117475"/>
                  </a:lnTo>
                  <a:lnTo>
                    <a:pt x="15239" y="117475"/>
                  </a:lnTo>
                  <a:lnTo>
                    <a:pt x="22554" y="101377"/>
                  </a:lnTo>
                  <a:lnTo>
                    <a:pt x="27749" y="82994"/>
                  </a:lnTo>
                  <a:lnTo>
                    <a:pt x="30849" y="62325"/>
                  </a:lnTo>
                  <a:lnTo>
                    <a:pt x="31876" y="39370"/>
                  </a:lnTo>
                  <a:lnTo>
                    <a:pt x="31876" y="3556"/>
                  </a:lnTo>
                  <a:close/>
                </a:path>
                <a:path w="1160145" h="226060">
                  <a:moveTo>
                    <a:pt x="325247" y="0"/>
                  </a:moveTo>
                  <a:lnTo>
                    <a:pt x="364698" y="13662"/>
                  </a:lnTo>
                  <a:lnTo>
                    <a:pt x="387302" y="51419"/>
                  </a:lnTo>
                  <a:lnTo>
                    <a:pt x="391667" y="84201"/>
                  </a:lnTo>
                  <a:lnTo>
                    <a:pt x="390479" y="102750"/>
                  </a:lnTo>
                  <a:lnTo>
                    <a:pt x="372744" y="144399"/>
                  </a:lnTo>
                  <a:lnTo>
                    <a:pt x="338758" y="163919"/>
                  </a:lnTo>
                  <a:lnTo>
                    <a:pt x="324992" y="165227"/>
                  </a:lnTo>
                  <a:lnTo>
                    <a:pt x="318111" y="164919"/>
                  </a:lnTo>
                  <a:lnTo>
                    <a:pt x="278764" y="146304"/>
                  </a:lnTo>
                  <a:lnTo>
                    <a:pt x="278764" y="221742"/>
                  </a:lnTo>
                  <a:lnTo>
                    <a:pt x="217677" y="221742"/>
                  </a:lnTo>
                  <a:lnTo>
                    <a:pt x="217677" y="3556"/>
                  </a:lnTo>
                  <a:lnTo>
                    <a:pt x="274319" y="3556"/>
                  </a:lnTo>
                  <a:lnTo>
                    <a:pt x="274319" y="26924"/>
                  </a:lnTo>
                  <a:lnTo>
                    <a:pt x="280086" y="20183"/>
                  </a:lnTo>
                  <a:lnTo>
                    <a:pt x="317359" y="448"/>
                  </a:lnTo>
                  <a:lnTo>
                    <a:pt x="325247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4914900" y="2395740"/>
            <a:ext cx="1313180" cy="214629"/>
            <a:chOff x="4914900" y="2395740"/>
            <a:chExt cx="1313180" cy="214629"/>
          </a:xfrm>
        </p:grpSpPr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14900" y="2395740"/>
              <a:ext cx="1312926" cy="214109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4939538" y="2410079"/>
              <a:ext cx="1264920" cy="166370"/>
            </a:xfrm>
            <a:custGeom>
              <a:avLst/>
              <a:gdLst/>
              <a:ahLst/>
              <a:cxnLst/>
              <a:rect l="l" t="t" r="r" b="b"/>
              <a:pathLst>
                <a:path w="1264920" h="166369">
                  <a:moveTo>
                    <a:pt x="1264792" y="100965"/>
                  </a:moveTo>
                  <a:lnTo>
                    <a:pt x="1200023" y="100965"/>
                  </a:lnTo>
                  <a:lnTo>
                    <a:pt x="1200023" y="161671"/>
                  </a:lnTo>
                  <a:lnTo>
                    <a:pt x="1264792" y="161671"/>
                  </a:lnTo>
                  <a:lnTo>
                    <a:pt x="1264792" y="100965"/>
                  </a:lnTo>
                  <a:close/>
                </a:path>
                <a:path w="1264920" h="166369">
                  <a:moveTo>
                    <a:pt x="584148" y="36068"/>
                  </a:moveTo>
                  <a:lnTo>
                    <a:pt x="515874" y="36068"/>
                  </a:lnTo>
                  <a:lnTo>
                    <a:pt x="521692" y="37592"/>
                  </a:lnTo>
                  <a:lnTo>
                    <a:pt x="521335" y="37592"/>
                  </a:lnTo>
                  <a:lnTo>
                    <a:pt x="524256" y="40512"/>
                  </a:lnTo>
                  <a:lnTo>
                    <a:pt x="527431" y="43434"/>
                  </a:lnTo>
                  <a:lnTo>
                    <a:pt x="528954" y="48641"/>
                  </a:lnTo>
                  <a:lnTo>
                    <a:pt x="528954" y="56134"/>
                  </a:lnTo>
                  <a:lnTo>
                    <a:pt x="521335" y="59055"/>
                  </a:lnTo>
                  <a:lnTo>
                    <a:pt x="463296" y="72898"/>
                  </a:lnTo>
                  <a:lnTo>
                    <a:pt x="450203" y="76114"/>
                  </a:lnTo>
                  <a:lnTo>
                    <a:pt x="416369" y="103409"/>
                  </a:lnTo>
                  <a:lnTo>
                    <a:pt x="413791" y="120142"/>
                  </a:lnTo>
                  <a:lnTo>
                    <a:pt x="414672" y="129053"/>
                  </a:lnTo>
                  <a:lnTo>
                    <a:pt x="446452" y="161972"/>
                  </a:lnTo>
                  <a:lnTo>
                    <a:pt x="471297" y="165227"/>
                  </a:lnTo>
                  <a:lnTo>
                    <a:pt x="481631" y="164820"/>
                  </a:lnTo>
                  <a:lnTo>
                    <a:pt x="520461" y="152146"/>
                  </a:lnTo>
                  <a:lnTo>
                    <a:pt x="532384" y="142240"/>
                  </a:lnTo>
                  <a:lnTo>
                    <a:pt x="588854" y="142240"/>
                  </a:lnTo>
                  <a:lnTo>
                    <a:pt x="588645" y="141224"/>
                  </a:lnTo>
                  <a:lnTo>
                    <a:pt x="588137" y="135509"/>
                  </a:lnTo>
                  <a:lnTo>
                    <a:pt x="588137" y="131572"/>
                  </a:lnTo>
                  <a:lnTo>
                    <a:pt x="487679" y="131572"/>
                  </a:lnTo>
                  <a:lnTo>
                    <a:pt x="482726" y="130048"/>
                  </a:lnTo>
                  <a:lnTo>
                    <a:pt x="479425" y="127000"/>
                  </a:lnTo>
                  <a:lnTo>
                    <a:pt x="476123" y="124079"/>
                  </a:lnTo>
                  <a:lnTo>
                    <a:pt x="474472" y="120142"/>
                  </a:lnTo>
                  <a:lnTo>
                    <a:pt x="474472" y="111252"/>
                  </a:lnTo>
                  <a:lnTo>
                    <a:pt x="476123" y="107442"/>
                  </a:lnTo>
                  <a:lnTo>
                    <a:pt x="479551" y="104140"/>
                  </a:lnTo>
                  <a:lnTo>
                    <a:pt x="482726" y="100965"/>
                  </a:lnTo>
                  <a:lnTo>
                    <a:pt x="490600" y="97790"/>
                  </a:lnTo>
                  <a:lnTo>
                    <a:pt x="509613" y="92721"/>
                  </a:lnTo>
                  <a:lnTo>
                    <a:pt x="516175" y="90836"/>
                  </a:lnTo>
                  <a:lnTo>
                    <a:pt x="522618" y="88808"/>
                  </a:lnTo>
                  <a:lnTo>
                    <a:pt x="528954" y="86614"/>
                  </a:lnTo>
                  <a:lnTo>
                    <a:pt x="588137" y="86614"/>
                  </a:lnTo>
                  <a:lnTo>
                    <a:pt x="588137" y="50800"/>
                  </a:lnTo>
                  <a:lnTo>
                    <a:pt x="586711" y="43434"/>
                  </a:lnTo>
                  <a:lnTo>
                    <a:pt x="586613" y="42925"/>
                  </a:lnTo>
                  <a:lnTo>
                    <a:pt x="584148" y="36068"/>
                  </a:lnTo>
                  <a:close/>
                </a:path>
                <a:path w="1264920" h="166369">
                  <a:moveTo>
                    <a:pt x="588854" y="142240"/>
                  </a:moveTo>
                  <a:lnTo>
                    <a:pt x="532384" y="142240"/>
                  </a:lnTo>
                  <a:lnTo>
                    <a:pt x="533019" y="146812"/>
                  </a:lnTo>
                  <a:lnTo>
                    <a:pt x="533668" y="149733"/>
                  </a:lnTo>
                  <a:lnTo>
                    <a:pt x="533781" y="150241"/>
                  </a:lnTo>
                  <a:lnTo>
                    <a:pt x="534341" y="152146"/>
                  </a:lnTo>
                  <a:lnTo>
                    <a:pt x="534415" y="152400"/>
                  </a:lnTo>
                  <a:lnTo>
                    <a:pt x="535177" y="154432"/>
                  </a:lnTo>
                  <a:lnTo>
                    <a:pt x="536575" y="157607"/>
                  </a:lnTo>
                  <a:lnTo>
                    <a:pt x="538781" y="161530"/>
                  </a:lnTo>
                  <a:lnTo>
                    <a:pt x="538861" y="161671"/>
                  </a:lnTo>
                  <a:lnTo>
                    <a:pt x="595757" y="161671"/>
                  </a:lnTo>
                  <a:lnTo>
                    <a:pt x="592582" y="155067"/>
                  </a:lnTo>
                  <a:lnTo>
                    <a:pt x="590550" y="149733"/>
                  </a:lnTo>
                  <a:lnTo>
                    <a:pt x="589534" y="145542"/>
                  </a:lnTo>
                  <a:lnTo>
                    <a:pt x="588854" y="142240"/>
                  </a:lnTo>
                  <a:close/>
                </a:path>
                <a:path w="1264920" h="166369">
                  <a:moveTo>
                    <a:pt x="588137" y="86614"/>
                  </a:moveTo>
                  <a:lnTo>
                    <a:pt x="528954" y="86614"/>
                  </a:lnTo>
                  <a:lnTo>
                    <a:pt x="528902" y="104140"/>
                  </a:lnTo>
                  <a:lnTo>
                    <a:pt x="527685" y="109982"/>
                  </a:lnTo>
                  <a:lnTo>
                    <a:pt x="522859" y="119380"/>
                  </a:lnTo>
                  <a:lnTo>
                    <a:pt x="518667" y="123444"/>
                  </a:lnTo>
                  <a:lnTo>
                    <a:pt x="506886" y="130048"/>
                  </a:lnTo>
                  <a:lnTo>
                    <a:pt x="506632" y="130048"/>
                  </a:lnTo>
                  <a:lnTo>
                    <a:pt x="500888" y="131572"/>
                  </a:lnTo>
                  <a:lnTo>
                    <a:pt x="588137" y="131572"/>
                  </a:lnTo>
                  <a:lnTo>
                    <a:pt x="588137" y="86614"/>
                  </a:lnTo>
                  <a:close/>
                </a:path>
                <a:path w="1264920" h="166369">
                  <a:moveTo>
                    <a:pt x="500252" y="0"/>
                  </a:moveTo>
                  <a:lnTo>
                    <a:pt x="490551" y="190"/>
                  </a:lnTo>
                  <a:lnTo>
                    <a:pt x="491438" y="190"/>
                  </a:lnTo>
                  <a:lnTo>
                    <a:pt x="481984" y="762"/>
                  </a:lnTo>
                  <a:lnTo>
                    <a:pt x="482742" y="762"/>
                  </a:lnTo>
                  <a:lnTo>
                    <a:pt x="476089" y="1446"/>
                  </a:lnTo>
                  <a:lnTo>
                    <a:pt x="468629" y="2540"/>
                  </a:lnTo>
                  <a:lnTo>
                    <a:pt x="432053" y="19050"/>
                  </a:lnTo>
                  <a:lnTo>
                    <a:pt x="418464" y="48641"/>
                  </a:lnTo>
                  <a:lnTo>
                    <a:pt x="476376" y="54737"/>
                  </a:lnTo>
                  <a:lnTo>
                    <a:pt x="478789" y="48006"/>
                  </a:lnTo>
                  <a:lnTo>
                    <a:pt x="481755" y="43434"/>
                  </a:lnTo>
                  <a:lnTo>
                    <a:pt x="482430" y="42925"/>
                  </a:lnTo>
                  <a:lnTo>
                    <a:pt x="490727" y="37592"/>
                  </a:lnTo>
                  <a:lnTo>
                    <a:pt x="498094" y="36068"/>
                  </a:lnTo>
                  <a:lnTo>
                    <a:pt x="584148" y="36068"/>
                  </a:lnTo>
                  <a:lnTo>
                    <a:pt x="580644" y="26543"/>
                  </a:lnTo>
                  <a:lnTo>
                    <a:pt x="543940" y="3048"/>
                  </a:lnTo>
                  <a:lnTo>
                    <a:pt x="513133" y="190"/>
                  </a:lnTo>
                  <a:lnTo>
                    <a:pt x="500252" y="0"/>
                  </a:lnTo>
                  <a:close/>
                </a:path>
                <a:path w="1264920" h="166369">
                  <a:moveTo>
                    <a:pt x="923544" y="0"/>
                  </a:moveTo>
                  <a:lnTo>
                    <a:pt x="870912" y="12912"/>
                  </a:lnTo>
                  <a:lnTo>
                    <a:pt x="840105" y="49387"/>
                  </a:lnTo>
                  <a:lnTo>
                    <a:pt x="834136" y="82931"/>
                  </a:lnTo>
                  <a:lnTo>
                    <a:pt x="834894" y="95551"/>
                  </a:lnTo>
                  <a:lnTo>
                    <a:pt x="852362" y="137245"/>
                  </a:lnTo>
                  <a:lnTo>
                    <a:pt x="885727" y="160244"/>
                  </a:lnTo>
                  <a:lnTo>
                    <a:pt x="925322" y="165227"/>
                  </a:lnTo>
                  <a:lnTo>
                    <a:pt x="939836" y="164677"/>
                  </a:lnTo>
                  <a:lnTo>
                    <a:pt x="941620" y="164677"/>
                  </a:lnTo>
                  <a:lnTo>
                    <a:pt x="980821" y="154813"/>
                  </a:lnTo>
                  <a:lnTo>
                    <a:pt x="1008038" y="129667"/>
                  </a:lnTo>
                  <a:lnTo>
                    <a:pt x="917194" y="129667"/>
                  </a:lnTo>
                  <a:lnTo>
                    <a:pt x="909574" y="126238"/>
                  </a:lnTo>
                  <a:lnTo>
                    <a:pt x="903732" y="119380"/>
                  </a:lnTo>
                  <a:lnTo>
                    <a:pt x="899540" y="114681"/>
                  </a:lnTo>
                  <a:lnTo>
                    <a:pt x="896874" y="107315"/>
                  </a:lnTo>
                  <a:lnTo>
                    <a:pt x="895858" y="97663"/>
                  </a:lnTo>
                  <a:lnTo>
                    <a:pt x="1017270" y="97663"/>
                  </a:lnTo>
                  <a:lnTo>
                    <a:pt x="1017270" y="90805"/>
                  </a:lnTo>
                  <a:lnTo>
                    <a:pt x="1016627" y="75920"/>
                  </a:lnTo>
                  <a:lnTo>
                    <a:pt x="1015572" y="68580"/>
                  </a:lnTo>
                  <a:lnTo>
                    <a:pt x="895985" y="68580"/>
                  </a:lnTo>
                  <a:lnTo>
                    <a:pt x="897001" y="59182"/>
                  </a:lnTo>
                  <a:lnTo>
                    <a:pt x="926084" y="35941"/>
                  </a:lnTo>
                  <a:lnTo>
                    <a:pt x="1004441" y="35941"/>
                  </a:lnTo>
                  <a:lnTo>
                    <a:pt x="1001264" y="30861"/>
                  </a:lnTo>
                  <a:lnTo>
                    <a:pt x="966317" y="5786"/>
                  </a:lnTo>
                  <a:lnTo>
                    <a:pt x="939595" y="642"/>
                  </a:lnTo>
                  <a:lnTo>
                    <a:pt x="923544" y="0"/>
                  </a:lnTo>
                  <a:close/>
                </a:path>
                <a:path w="1264920" h="166369">
                  <a:moveTo>
                    <a:pt x="954151" y="115189"/>
                  </a:moveTo>
                  <a:lnTo>
                    <a:pt x="950340" y="120015"/>
                  </a:lnTo>
                  <a:lnTo>
                    <a:pt x="946912" y="123317"/>
                  </a:lnTo>
                  <a:lnTo>
                    <a:pt x="943610" y="125222"/>
                  </a:lnTo>
                  <a:lnTo>
                    <a:pt x="938044" y="128270"/>
                  </a:lnTo>
                  <a:lnTo>
                    <a:pt x="937799" y="128270"/>
                  </a:lnTo>
                  <a:lnTo>
                    <a:pt x="932561" y="129667"/>
                  </a:lnTo>
                  <a:lnTo>
                    <a:pt x="1008038" y="129667"/>
                  </a:lnTo>
                  <a:lnTo>
                    <a:pt x="1013840" y="120777"/>
                  </a:lnTo>
                  <a:lnTo>
                    <a:pt x="954151" y="115189"/>
                  </a:lnTo>
                  <a:close/>
                </a:path>
                <a:path w="1264920" h="166369">
                  <a:moveTo>
                    <a:pt x="1004441" y="35941"/>
                  </a:moveTo>
                  <a:lnTo>
                    <a:pt x="934338" y="35941"/>
                  </a:lnTo>
                  <a:lnTo>
                    <a:pt x="941070" y="38481"/>
                  </a:lnTo>
                  <a:lnTo>
                    <a:pt x="946150" y="43434"/>
                  </a:lnTo>
                  <a:lnTo>
                    <a:pt x="949656" y="47863"/>
                  </a:lnTo>
                  <a:lnTo>
                    <a:pt x="952388" y="53530"/>
                  </a:lnTo>
                  <a:lnTo>
                    <a:pt x="954383" y="60436"/>
                  </a:lnTo>
                  <a:lnTo>
                    <a:pt x="955675" y="68580"/>
                  </a:lnTo>
                  <a:lnTo>
                    <a:pt x="1015572" y="68580"/>
                  </a:lnTo>
                  <a:lnTo>
                    <a:pt x="1014698" y="62499"/>
                  </a:lnTo>
                  <a:lnTo>
                    <a:pt x="1011483" y="50532"/>
                  </a:lnTo>
                  <a:lnTo>
                    <a:pt x="1006983" y="40005"/>
                  </a:lnTo>
                  <a:lnTo>
                    <a:pt x="1004441" y="35941"/>
                  </a:lnTo>
                  <a:close/>
                </a:path>
                <a:path w="1264920" h="166369">
                  <a:moveTo>
                    <a:pt x="1133728" y="47751"/>
                  </a:moveTo>
                  <a:lnTo>
                    <a:pt x="1073023" y="47751"/>
                  </a:lnTo>
                  <a:lnTo>
                    <a:pt x="1073023" y="161671"/>
                  </a:lnTo>
                  <a:lnTo>
                    <a:pt x="1133728" y="161671"/>
                  </a:lnTo>
                  <a:lnTo>
                    <a:pt x="1133728" y="47751"/>
                  </a:lnTo>
                  <a:close/>
                </a:path>
                <a:path w="1264920" h="166369">
                  <a:moveTo>
                    <a:pt x="1177671" y="3556"/>
                  </a:moveTo>
                  <a:lnTo>
                    <a:pt x="1029208" y="3556"/>
                  </a:lnTo>
                  <a:lnTo>
                    <a:pt x="1029208" y="47751"/>
                  </a:lnTo>
                  <a:lnTo>
                    <a:pt x="1177671" y="47751"/>
                  </a:lnTo>
                  <a:lnTo>
                    <a:pt x="1177671" y="3556"/>
                  </a:lnTo>
                  <a:close/>
                </a:path>
                <a:path w="1264920" h="166369">
                  <a:moveTo>
                    <a:pt x="686688" y="3556"/>
                  </a:moveTo>
                  <a:lnTo>
                    <a:pt x="625983" y="3556"/>
                  </a:lnTo>
                  <a:lnTo>
                    <a:pt x="625983" y="161671"/>
                  </a:lnTo>
                  <a:lnTo>
                    <a:pt x="686688" y="161671"/>
                  </a:lnTo>
                  <a:lnTo>
                    <a:pt x="686688" y="101981"/>
                  </a:lnTo>
                  <a:lnTo>
                    <a:pt x="802386" y="101981"/>
                  </a:lnTo>
                  <a:lnTo>
                    <a:pt x="802386" y="57785"/>
                  </a:lnTo>
                  <a:lnTo>
                    <a:pt x="686688" y="57785"/>
                  </a:lnTo>
                  <a:lnTo>
                    <a:pt x="686688" y="3556"/>
                  </a:lnTo>
                  <a:close/>
                </a:path>
                <a:path w="1264920" h="166369">
                  <a:moveTo>
                    <a:pt x="802386" y="101981"/>
                  </a:moveTo>
                  <a:lnTo>
                    <a:pt x="741679" y="101981"/>
                  </a:lnTo>
                  <a:lnTo>
                    <a:pt x="741679" y="161671"/>
                  </a:lnTo>
                  <a:lnTo>
                    <a:pt x="802386" y="161671"/>
                  </a:lnTo>
                  <a:lnTo>
                    <a:pt x="802386" y="101981"/>
                  </a:lnTo>
                  <a:close/>
                </a:path>
                <a:path w="1264920" h="166369">
                  <a:moveTo>
                    <a:pt x="802386" y="3556"/>
                  </a:moveTo>
                  <a:lnTo>
                    <a:pt x="741679" y="3556"/>
                  </a:lnTo>
                  <a:lnTo>
                    <a:pt x="741679" y="57785"/>
                  </a:lnTo>
                  <a:lnTo>
                    <a:pt x="802386" y="57785"/>
                  </a:lnTo>
                  <a:lnTo>
                    <a:pt x="802386" y="3556"/>
                  </a:lnTo>
                  <a:close/>
                </a:path>
                <a:path w="1264920" h="166369">
                  <a:moveTo>
                    <a:pt x="188975" y="116840"/>
                  </a:moveTo>
                  <a:lnTo>
                    <a:pt x="188975" y="161671"/>
                  </a:lnTo>
                  <a:lnTo>
                    <a:pt x="199310" y="163671"/>
                  </a:lnTo>
                  <a:lnTo>
                    <a:pt x="210312" y="165100"/>
                  </a:lnTo>
                  <a:lnTo>
                    <a:pt x="221980" y="165957"/>
                  </a:lnTo>
                  <a:lnTo>
                    <a:pt x="234314" y="166243"/>
                  </a:lnTo>
                  <a:lnTo>
                    <a:pt x="244744" y="165453"/>
                  </a:lnTo>
                  <a:lnTo>
                    <a:pt x="275574" y="137207"/>
                  </a:lnTo>
                  <a:lnTo>
                    <a:pt x="277929" y="120142"/>
                  </a:lnTo>
                  <a:lnTo>
                    <a:pt x="201549" y="120142"/>
                  </a:lnTo>
                  <a:lnTo>
                    <a:pt x="196087" y="118999"/>
                  </a:lnTo>
                  <a:lnTo>
                    <a:pt x="188975" y="116840"/>
                  </a:lnTo>
                  <a:close/>
                </a:path>
                <a:path w="1264920" h="166369">
                  <a:moveTo>
                    <a:pt x="384810" y="47751"/>
                  </a:moveTo>
                  <a:lnTo>
                    <a:pt x="324231" y="47751"/>
                  </a:lnTo>
                  <a:lnTo>
                    <a:pt x="324231" y="161671"/>
                  </a:lnTo>
                  <a:lnTo>
                    <a:pt x="384810" y="161671"/>
                  </a:lnTo>
                  <a:lnTo>
                    <a:pt x="384810" y="47751"/>
                  </a:lnTo>
                  <a:close/>
                </a:path>
                <a:path w="1264920" h="166369">
                  <a:moveTo>
                    <a:pt x="384810" y="3556"/>
                  </a:moveTo>
                  <a:lnTo>
                    <a:pt x="217550" y="3556"/>
                  </a:lnTo>
                  <a:lnTo>
                    <a:pt x="217550" y="114046"/>
                  </a:lnTo>
                  <a:lnTo>
                    <a:pt x="213487" y="120142"/>
                  </a:lnTo>
                  <a:lnTo>
                    <a:pt x="277929" y="120142"/>
                  </a:lnTo>
                  <a:lnTo>
                    <a:pt x="278257" y="114046"/>
                  </a:lnTo>
                  <a:lnTo>
                    <a:pt x="278257" y="47751"/>
                  </a:lnTo>
                  <a:lnTo>
                    <a:pt x="384810" y="47751"/>
                  </a:lnTo>
                  <a:lnTo>
                    <a:pt x="384810" y="3556"/>
                  </a:lnTo>
                  <a:close/>
                </a:path>
                <a:path w="1264920" h="166369">
                  <a:moveTo>
                    <a:pt x="167259" y="3556"/>
                  </a:moveTo>
                  <a:lnTo>
                    <a:pt x="0" y="3556"/>
                  </a:lnTo>
                  <a:lnTo>
                    <a:pt x="0" y="161671"/>
                  </a:lnTo>
                  <a:lnTo>
                    <a:pt x="60578" y="161671"/>
                  </a:lnTo>
                  <a:lnTo>
                    <a:pt x="60578" y="47751"/>
                  </a:lnTo>
                  <a:lnTo>
                    <a:pt x="167259" y="47751"/>
                  </a:lnTo>
                  <a:lnTo>
                    <a:pt x="167259" y="3556"/>
                  </a:lnTo>
                  <a:close/>
                </a:path>
                <a:path w="1264920" h="166369">
                  <a:moveTo>
                    <a:pt x="167259" y="47751"/>
                  </a:moveTo>
                  <a:lnTo>
                    <a:pt x="106679" y="47751"/>
                  </a:lnTo>
                  <a:lnTo>
                    <a:pt x="106679" y="161671"/>
                  </a:lnTo>
                  <a:lnTo>
                    <a:pt x="167259" y="161671"/>
                  </a:lnTo>
                  <a:lnTo>
                    <a:pt x="167259" y="477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939538" y="2410079"/>
              <a:ext cx="1264920" cy="166370"/>
            </a:xfrm>
            <a:custGeom>
              <a:avLst/>
              <a:gdLst/>
              <a:ahLst/>
              <a:cxnLst/>
              <a:rect l="l" t="t" r="r" b="b"/>
              <a:pathLst>
                <a:path w="1264920" h="166369">
                  <a:moveTo>
                    <a:pt x="1200023" y="100965"/>
                  </a:moveTo>
                  <a:lnTo>
                    <a:pt x="1264792" y="100965"/>
                  </a:lnTo>
                  <a:lnTo>
                    <a:pt x="1264792" y="161671"/>
                  </a:lnTo>
                  <a:lnTo>
                    <a:pt x="1200023" y="161671"/>
                  </a:lnTo>
                  <a:lnTo>
                    <a:pt x="1200023" y="100965"/>
                  </a:lnTo>
                  <a:close/>
                </a:path>
                <a:path w="1264920" h="166369">
                  <a:moveTo>
                    <a:pt x="528954" y="86614"/>
                  </a:moveTo>
                  <a:lnTo>
                    <a:pt x="522618" y="88808"/>
                  </a:lnTo>
                  <a:lnTo>
                    <a:pt x="516175" y="90836"/>
                  </a:lnTo>
                  <a:lnTo>
                    <a:pt x="509613" y="92721"/>
                  </a:lnTo>
                  <a:lnTo>
                    <a:pt x="502920" y="94488"/>
                  </a:lnTo>
                  <a:lnTo>
                    <a:pt x="490600" y="97790"/>
                  </a:lnTo>
                  <a:lnTo>
                    <a:pt x="482726" y="100965"/>
                  </a:lnTo>
                  <a:lnTo>
                    <a:pt x="479551" y="104140"/>
                  </a:lnTo>
                  <a:lnTo>
                    <a:pt x="476123" y="107442"/>
                  </a:lnTo>
                  <a:lnTo>
                    <a:pt x="474472" y="111252"/>
                  </a:lnTo>
                  <a:lnTo>
                    <a:pt x="474472" y="115316"/>
                  </a:lnTo>
                  <a:lnTo>
                    <a:pt x="474472" y="120142"/>
                  </a:lnTo>
                  <a:lnTo>
                    <a:pt x="476123" y="124079"/>
                  </a:lnTo>
                  <a:lnTo>
                    <a:pt x="479425" y="127000"/>
                  </a:lnTo>
                  <a:lnTo>
                    <a:pt x="482726" y="130048"/>
                  </a:lnTo>
                  <a:lnTo>
                    <a:pt x="487679" y="131572"/>
                  </a:lnTo>
                  <a:lnTo>
                    <a:pt x="494029" y="131572"/>
                  </a:lnTo>
                  <a:lnTo>
                    <a:pt x="500888" y="131572"/>
                  </a:lnTo>
                  <a:lnTo>
                    <a:pt x="507111" y="129921"/>
                  </a:lnTo>
                  <a:lnTo>
                    <a:pt x="512952" y="126619"/>
                  </a:lnTo>
                  <a:lnTo>
                    <a:pt x="518667" y="123444"/>
                  </a:lnTo>
                  <a:lnTo>
                    <a:pt x="522859" y="119380"/>
                  </a:lnTo>
                  <a:lnTo>
                    <a:pt x="525272" y="114681"/>
                  </a:lnTo>
                  <a:lnTo>
                    <a:pt x="527685" y="109982"/>
                  </a:lnTo>
                  <a:lnTo>
                    <a:pt x="528954" y="103886"/>
                  </a:lnTo>
                  <a:lnTo>
                    <a:pt x="528954" y="96266"/>
                  </a:lnTo>
                  <a:lnTo>
                    <a:pt x="528954" y="86614"/>
                  </a:lnTo>
                  <a:close/>
                </a:path>
                <a:path w="1264920" h="166369">
                  <a:moveTo>
                    <a:pt x="926084" y="35941"/>
                  </a:moveTo>
                  <a:lnTo>
                    <a:pt x="895985" y="68580"/>
                  </a:lnTo>
                  <a:lnTo>
                    <a:pt x="955675" y="68580"/>
                  </a:lnTo>
                  <a:lnTo>
                    <a:pt x="934338" y="35941"/>
                  </a:lnTo>
                  <a:lnTo>
                    <a:pt x="926084" y="35941"/>
                  </a:lnTo>
                  <a:close/>
                </a:path>
                <a:path w="1264920" h="166369">
                  <a:moveTo>
                    <a:pt x="1029208" y="3556"/>
                  </a:moveTo>
                  <a:lnTo>
                    <a:pt x="1177671" y="3556"/>
                  </a:lnTo>
                  <a:lnTo>
                    <a:pt x="1177671" y="47751"/>
                  </a:lnTo>
                  <a:lnTo>
                    <a:pt x="1133728" y="47751"/>
                  </a:lnTo>
                  <a:lnTo>
                    <a:pt x="1133728" y="161671"/>
                  </a:lnTo>
                  <a:lnTo>
                    <a:pt x="1073023" y="161671"/>
                  </a:lnTo>
                  <a:lnTo>
                    <a:pt x="1073023" y="47751"/>
                  </a:lnTo>
                  <a:lnTo>
                    <a:pt x="1029208" y="47751"/>
                  </a:lnTo>
                  <a:lnTo>
                    <a:pt x="1029208" y="3556"/>
                  </a:lnTo>
                  <a:close/>
                </a:path>
                <a:path w="1264920" h="166369">
                  <a:moveTo>
                    <a:pt x="625983" y="3556"/>
                  </a:moveTo>
                  <a:lnTo>
                    <a:pt x="686688" y="3556"/>
                  </a:lnTo>
                  <a:lnTo>
                    <a:pt x="686688" y="57785"/>
                  </a:lnTo>
                  <a:lnTo>
                    <a:pt x="741679" y="57785"/>
                  </a:lnTo>
                  <a:lnTo>
                    <a:pt x="741679" y="3556"/>
                  </a:lnTo>
                  <a:lnTo>
                    <a:pt x="802386" y="3556"/>
                  </a:lnTo>
                  <a:lnTo>
                    <a:pt x="802386" y="161671"/>
                  </a:lnTo>
                  <a:lnTo>
                    <a:pt x="741679" y="161671"/>
                  </a:lnTo>
                  <a:lnTo>
                    <a:pt x="741679" y="101981"/>
                  </a:lnTo>
                  <a:lnTo>
                    <a:pt x="686688" y="101981"/>
                  </a:lnTo>
                  <a:lnTo>
                    <a:pt x="686688" y="161671"/>
                  </a:lnTo>
                  <a:lnTo>
                    <a:pt x="625983" y="161671"/>
                  </a:lnTo>
                  <a:lnTo>
                    <a:pt x="625983" y="3556"/>
                  </a:lnTo>
                  <a:close/>
                </a:path>
                <a:path w="1264920" h="166369">
                  <a:moveTo>
                    <a:pt x="217550" y="3556"/>
                  </a:moveTo>
                  <a:lnTo>
                    <a:pt x="384810" y="3556"/>
                  </a:lnTo>
                  <a:lnTo>
                    <a:pt x="384810" y="161671"/>
                  </a:lnTo>
                  <a:lnTo>
                    <a:pt x="324231" y="161671"/>
                  </a:lnTo>
                  <a:lnTo>
                    <a:pt x="324231" y="47751"/>
                  </a:lnTo>
                  <a:lnTo>
                    <a:pt x="278257" y="47751"/>
                  </a:lnTo>
                  <a:lnTo>
                    <a:pt x="278257" y="114046"/>
                  </a:lnTo>
                  <a:lnTo>
                    <a:pt x="277588" y="126501"/>
                  </a:lnTo>
                  <a:lnTo>
                    <a:pt x="253746" y="163068"/>
                  </a:lnTo>
                  <a:lnTo>
                    <a:pt x="234314" y="166243"/>
                  </a:lnTo>
                  <a:lnTo>
                    <a:pt x="221980" y="165957"/>
                  </a:lnTo>
                  <a:lnTo>
                    <a:pt x="210312" y="165100"/>
                  </a:lnTo>
                  <a:lnTo>
                    <a:pt x="199310" y="163671"/>
                  </a:lnTo>
                  <a:lnTo>
                    <a:pt x="188975" y="161671"/>
                  </a:lnTo>
                  <a:lnTo>
                    <a:pt x="188975" y="116840"/>
                  </a:lnTo>
                  <a:lnTo>
                    <a:pt x="196087" y="118999"/>
                  </a:lnTo>
                  <a:lnTo>
                    <a:pt x="201549" y="120142"/>
                  </a:lnTo>
                  <a:lnTo>
                    <a:pt x="205359" y="120142"/>
                  </a:lnTo>
                  <a:lnTo>
                    <a:pt x="213487" y="120142"/>
                  </a:lnTo>
                  <a:lnTo>
                    <a:pt x="217550" y="114046"/>
                  </a:lnTo>
                  <a:lnTo>
                    <a:pt x="217550" y="101981"/>
                  </a:lnTo>
                  <a:lnTo>
                    <a:pt x="217550" y="3556"/>
                  </a:lnTo>
                  <a:close/>
                </a:path>
                <a:path w="1264920" h="166369">
                  <a:moveTo>
                    <a:pt x="0" y="3556"/>
                  </a:moveTo>
                  <a:lnTo>
                    <a:pt x="167259" y="3556"/>
                  </a:lnTo>
                  <a:lnTo>
                    <a:pt x="167259" y="161671"/>
                  </a:lnTo>
                  <a:lnTo>
                    <a:pt x="106679" y="161671"/>
                  </a:lnTo>
                  <a:lnTo>
                    <a:pt x="106679" y="47751"/>
                  </a:lnTo>
                  <a:lnTo>
                    <a:pt x="60578" y="47751"/>
                  </a:lnTo>
                  <a:lnTo>
                    <a:pt x="60578" y="161671"/>
                  </a:lnTo>
                  <a:lnTo>
                    <a:pt x="0" y="161671"/>
                  </a:lnTo>
                  <a:lnTo>
                    <a:pt x="0" y="3556"/>
                  </a:lnTo>
                  <a:close/>
                </a:path>
                <a:path w="1264920" h="166369">
                  <a:moveTo>
                    <a:pt x="923544" y="0"/>
                  </a:moveTo>
                  <a:lnTo>
                    <a:pt x="966317" y="5786"/>
                  </a:lnTo>
                  <a:lnTo>
                    <a:pt x="1001264" y="30861"/>
                  </a:lnTo>
                  <a:lnTo>
                    <a:pt x="1016627" y="75920"/>
                  </a:lnTo>
                  <a:lnTo>
                    <a:pt x="1017270" y="90805"/>
                  </a:lnTo>
                  <a:lnTo>
                    <a:pt x="1017270" y="97663"/>
                  </a:lnTo>
                  <a:lnTo>
                    <a:pt x="895858" y="97663"/>
                  </a:lnTo>
                  <a:lnTo>
                    <a:pt x="896874" y="107315"/>
                  </a:lnTo>
                  <a:lnTo>
                    <a:pt x="899540" y="114681"/>
                  </a:lnTo>
                  <a:lnTo>
                    <a:pt x="903732" y="119380"/>
                  </a:lnTo>
                  <a:lnTo>
                    <a:pt x="909574" y="126238"/>
                  </a:lnTo>
                  <a:lnTo>
                    <a:pt x="917194" y="129667"/>
                  </a:lnTo>
                  <a:lnTo>
                    <a:pt x="926591" y="129667"/>
                  </a:lnTo>
                  <a:lnTo>
                    <a:pt x="932561" y="129667"/>
                  </a:lnTo>
                  <a:lnTo>
                    <a:pt x="954151" y="115189"/>
                  </a:lnTo>
                  <a:lnTo>
                    <a:pt x="1013840" y="120777"/>
                  </a:lnTo>
                  <a:lnTo>
                    <a:pt x="980821" y="154813"/>
                  </a:lnTo>
                  <a:lnTo>
                    <a:pt x="942351" y="164582"/>
                  </a:lnTo>
                  <a:lnTo>
                    <a:pt x="925322" y="165227"/>
                  </a:lnTo>
                  <a:lnTo>
                    <a:pt x="910441" y="164677"/>
                  </a:lnTo>
                  <a:lnTo>
                    <a:pt x="867273" y="151290"/>
                  </a:lnTo>
                  <a:lnTo>
                    <a:pt x="840886" y="118221"/>
                  </a:lnTo>
                  <a:lnTo>
                    <a:pt x="834136" y="82931"/>
                  </a:lnTo>
                  <a:lnTo>
                    <a:pt x="835632" y="65260"/>
                  </a:lnTo>
                  <a:lnTo>
                    <a:pt x="857885" y="22987"/>
                  </a:lnTo>
                  <a:lnTo>
                    <a:pt x="903730" y="1430"/>
                  </a:lnTo>
                  <a:lnTo>
                    <a:pt x="923544" y="0"/>
                  </a:lnTo>
                  <a:close/>
                </a:path>
                <a:path w="1264920" h="166369">
                  <a:moveTo>
                    <a:pt x="500252" y="0"/>
                  </a:moveTo>
                  <a:lnTo>
                    <a:pt x="543940" y="3048"/>
                  </a:lnTo>
                  <a:lnTo>
                    <a:pt x="580644" y="26543"/>
                  </a:lnTo>
                  <a:lnTo>
                    <a:pt x="588137" y="50800"/>
                  </a:lnTo>
                  <a:lnTo>
                    <a:pt x="588137" y="58166"/>
                  </a:lnTo>
                  <a:lnTo>
                    <a:pt x="588137" y="128016"/>
                  </a:lnTo>
                  <a:lnTo>
                    <a:pt x="588137" y="135509"/>
                  </a:lnTo>
                  <a:lnTo>
                    <a:pt x="588645" y="141224"/>
                  </a:lnTo>
                  <a:lnTo>
                    <a:pt x="589534" y="145542"/>
                  </a:lnTo>
                  <a:lnTo>
                    <a:pt x="590550" y="149733"/>
                  </a:lnTo>
                  <a:lnTo>
                    <a:pt x="592582" y="155067"/>
                  </a:lnTo>
                  <a:lnTo>
                    <a:pt x="595757" y="161671"/>
                  </a:lnTo>
                  <a:lnTo>
                    <a:pt x="538861" y="161671"/>
                  </a:lnTo>
                  <a:lnTo>
                    <a:pt x="532384" y="142240"/>
                  </a:lnTo>
                  <a:lnTo>
                    <a:pt x="526405" y="147621"/>
                  </a:lnTo>
                  <a:lnTo>
                    <a:pt x="491299" y="163591"/>
                  </a:lnTo>
                  <a:lnTo>
                    <a:pt x="471297" y="165227"/>
                  </a:lnTo>
                  <a:lnTo>
                    <a:pt x="458035" y="164415"/>
                  </a:lnTo>
                  <a:lnTo>
                    <a:pt x="421963" y="145194"/>
                  </a:lnTo>
                  <a:lnTo>
                    <a:pt x="413765" y="119888"/>
                  </a:lnTo>
                  <a:lnTo>
                    <a:pt x="414412" y="111244"/>
                  </a:lnTo>
                  <a:lnTo>
                    <a:pt x="439324" y="80057"/>
                  </a:lnTo>
                  <a:lnTo>
                    <a:pt x="478845" y="69730"/>
                  </a:lnTo>
                  <a:lnTo>
                    <a:pt x="491394" y="67087"/>
                  </a:lnTo>
                  <a:lnTo>
                    <a:pt x="528954" y="56134"/>
                  </a:lnTo>
                  <a:lnTo>
                    <a:pt x="528954" y="48641"/>
                  </a:lnTo>
                  <a:lnTo>
                    <a:pt x="527431" y="43434"/>
                  </a:lnTo>
                  <a:lnTo>
                    <a:pt x="524256" y="40512"/>
                  </a:lnTo>
                  <a:lnTo>
                    <a:pt x="521208" y="37465"/>
                  </a:lnTo>
                  <a:lnTo>
                    <a:pt x="515874" y="36068"/>
                  </a:lnTo>
                  <a:lnTo>
                    <a:pt x="508126" y="36068"/>
                  </a:lnTo>
                  <a:lnTo>
                    <a:pt x="498094" y="36068"/>
                  </a:lnTo>
                  <a:lnTo>
                    <a:pt x="476376" y="54737"/>
                  </a:lnTo>
                  <a:lnTo>
                    <a:pt x="418464" y="48641"/>
                  </a:lnTo>
                  <a:lnTo>
                    <a:pt x="438023" y="13970"/>
                  </a:lnTo>
                  <a:lnTo>
                    <a:pt x="445770" y="9651"/>
                  </a:lnTo>
                  <a:lnTo>
                    <a:pt x="451231" y="6604"/>
                  </a:lnTo>
                  <a:lnTo>
                    <a:pt x="491865" y="164"/>
                  </a:lnTo>
                  <a:lnTo>
                    <a:pt x="500252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6943343" y="2334755"/>
            <a:ext cx="1713864" cy="334645"/>
            <a:chOff x="6943343" y="2334755"/>
            <a:chExt cx="1713864" cy="334645"/>
          </a:xfrm>
        </p:grpSpPr>
        <p:pic>
          <p:nvPicPr>
            <p:cNvPr id="50" name="object 5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3343" y="2334755"/>
              <a:ext cx="1713738" cy="33453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63409" y="2344547"/>
              <a:ext cx="1675891" cy="296672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8740140" y="2453676"/>
            <a:ext cx="136525" cy="95250"/>
            <a:chOff x="8740140" y="2453676"/>
            <a:chExt cx="136525" cy="95250"/>
          </a:xfrm>
        </p:grpSpPr>
        <p:pic>
          <p:nvPicPr>
            <p:cNvPr id="53" name="object 5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0140" y="2453676"/>
              <a:ext cx="136372" cy="9521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8765921" y="2468735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89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765921" y="2468735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89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3640835" y="2761500"/>
            <a:ext cx="4566920" cy="214629"/>
            <a:chOff x="3640835" y="2761500"/>
            <a:chExt cx="4566920" cy="214629"/>
          </a:xfrm>
        </p:grpSpPr>
        <p:pic>
          <p:nvPicPr>
            <p:cNvPr id="57" name="object 5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40835" y="2761500"/>
              <a:ext cx="4566666" cy="21410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61028" y="2770504"/>
              <a:ext cx="4528311" cy="176910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3640835" y="3066275"/>
            <a:ext cx="2803525" cy="700405"/>
            <a:chOff x="3640835" y="3066275"/>
            <a:chExt cx="2803525" cy="700405"/>
          </a:xfrm>
        </p:grpSpPr>
        <p:pic>
          <p:nvPicPr>
            <p:cNvPr id="60" name="object 6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40835" y="3066275"/>
              <a:ext cx="2647950" cy="33453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61282" y="3076066"/>
              <a:ext cx="2610739" cy="29667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80403" y="3227863"/>
              <a:ext cx="113507" cy="108934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6305676" y="3242547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70" h="60960">
                  <a:moveTo>
                    <a:pt x="64740" y="0"/>
                  </a:moveTo>
                  <a:lnTo>
                    <a:pt x="0" y="0"/>
                  </a:lnTo>
                  <a:lnTo>
                    <a:pt x="0" y="60722"/>
                  </a:lnTo>
                  <a:lnTo>
                    <a:pt x="64740" y="60722"/>
                  </a:lnTo>
                  <a:lnTo>
                    <a:pt x="64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305676" y="3242547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70" h="60960">
                  <a:moveTo>
                    <a:pt x="0" y="60722"/>
                  </a:moveTo>
                  <a:lnTo>
                    <a:pt x="64740" y="60722"/>
                  </a:lnTo>
                  <a:lnTo>
                    <a:pt x="64740" y="0"/>
                  </a:lnTo>
                  <a:lnTo>
                    <a:pt x="0" y="0"/>
                  </a:lnTo>
                  <a:lnTo>
                    <a:pt x="0" y="60722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33799" y="3436607"/>
              <a:ext cx="2710433" cy="329958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53992" y="3445509"/>
              <a:ext cx="2673350" cy="292988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3640835" y="3858780"/>
            <a:ext cx="4522470" cy="580390"/>
            <a:chOff x="3640835" y="3858780"/>
            <a:chExt cx="4522470" cy="580390"/>
          </a:xfrm>
        </p:grpSpPr>
        <p:pic>
          <p:nvPicPr>
            <p:cNvPr id="68" name="object 6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40835" y="3858780"/>
              <a:ext cx="4522470" cy="27354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60647" y="3867785"/>
              <a:ext cx="4484496" cy="23647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75987" y="4168127"/>
              <a:ext cx="3010662" cy="27052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95545" y="4177030"/>
              <a:ext cx="2972942" cy="233426"/>
            </a:xfrm>
            <a:prstGeom prst="rect">
              <a:avLst/>
            </a:prstGeom>
          </p:spPr>
        </p:pic>
      </p:grpSp>
      <p:grpSp>
        <p:nvGrpSpPr>
          <p:cNvPr id="72" name="object 72" descr=""/>
          <p:cNvGrpSpPr/>
          <p:nvPr/>
        </p:nvGrpSpPr>
        <p:grpSpPr>
          <a:xfrm>
            <a:off x="3750564" y="4527803"/>
            <a:ext cx="5080635" cy="331470"/>
            <a:chOff x="3750564" y="4527803"/>
            <a:chExt cx="5080635" cy="331470"/>
          </a:xfrm>
        </p:grpSpPr>
        <p:pic>
          <p:nvPicPr>
            <p:cNvPr id="73" name="object 7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50564" y="4527803"/>
              <a:ext cx="5080253" cy="33146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70376" y="4537862"/>
              <a:ext cx="5042281" cy="293890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3633215" y="4956047"/>
            <a:ext cx="1564640" cy="269240"/>
            <a:chOff x="3633215" y="4956047"/>
            <a:chExt cx="1564640" cy="269240"/>
          </a:xfrm>
        </p:grpSpPr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33215" y="4956047"/>
              <a:ext cx="1564386" cy="26897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53027" y="4965090"/>
              <a:ext cx="1526794" cy="232422"/>
            </a:xfrm>
            <a:prstGeom prst="rect">
              <a:avLst/>
            </a:prstGeom>
          </p:spPr>
        </p:pic>
      </p:grpSp>
      <p:grpSp>
        <p:nvGrpSpPr>
          <p:cNvPr id="78" name="object 78" descr=""/>
          <p:cNvGrpSpPr/>
          <p:nvPr/>
        </p:nvGrpSpPr>
        <p:grpSpPr>
          <a:xfrm>
            <a:off x="5271515" y="5021579"/>
            <a:ext cx="203835" cy="80010"/>
            <a:chOff x="5271515" y="5021579"/>
            <a:chExt cx="203835" cy="80010"/>
          </a:xfrm>
        </p:grpSpPr>
        <p:pic>
          <p:nvPicPr>
            <p:cNvPr id="79" name="object 7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71515" y="5021579"/>
              <a:ext cx="203453" cy="8000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5296407" y="5035897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4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296407" y="5035897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4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 descr=""/>
          <p:cNvGrpSpPr/>
          <p:nvPr/>
        </p:nvGrpSpPr>
        <p:grpSpPr>
          <a:xfrm>
            <a:off x="5548884" y="4899659"/>
            <a:ext cx="1774189" cy="330200"/>
            <a:chOff x="5548884" y="4899659"/>
            <a:chExt cx="1774189" cy="330200"/>
          </a:xfrm>
        </p:grpSpPr>
        <p:pic>
          <p:nvPicPr>
            <p:cNvPr id="83" name="object 8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48884" y="4899659"/>
              <a:ext cx="1690877" cy="329958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68950" y="4908524"/>
              <a:ext cx="1653031" cy="293001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7253605" y="5071321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70" h="60960">
                  <a:moveTo>
                    <a:pt x="64740" y="0"/>
                  </a:moveTo>
                  <a:lnTo>
                    <a:pt x="0" y="0"/>
                  </a:lnTo>
                  <a:lnTo>
                    <a:pt x="0" y="60722"/>
                  </a:lnTo>
                  <a:lnTo>
                    <a:pt x="64740" y="60722"/>
                  </a:lnTo>
                  <a:lnTo>
                    <a:pt x="64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253605" y="5071321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70" h="60960">
                  <a:moveTo>
                    <a:pt x="0" y="60722"/>
                  </a:moveTo>
                  <a:lnTo>
                    <a:pt x="64740" y="60722"/>
                  </a:lnTo>
                  <a:lnTo>
                    <a:pt x="64740" y="0"/>
                  </a:lnTo>
                  <a:lnTo>
                    <a:pt x="0" y="0"/>
                  </a:lnTo>
                  <a:lnTo>
                    <a:pt x="0" y="6072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150876" y="934211"/>
            <a:ext cx="3420110" cy="4780915"/>
            <a:chOff x="150876" y="934211"/>
            <a:chExt cx="3420110" cy="4780915"/>
          </a:xfrm>
        </p:grpSpPr>
        <p:pic>
          <p:nvPicPr>
            <p:cNvPr id="88" name="object 8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0876" y="934211"/>
              <a:ext cx="3419855" cy="2708275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5947" y="1129283"/>
              <a:ext cx="2849880" cy="2138172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7220" y="2877350"/>
              <a:ext cx="2586228" cy="2837649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2292" y="3072383"/>
              <a:ext cx="2016252" cy="2441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7509" y="886713"/>
            <a:ext cx="2800730" cy="28892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216775" y="1001885"/>
            <a:ext cx="99060" cy="57785"/>
            <a:chOff x="7216775" y="1001885"/>
            <a:chExt cx="99060" cy="57785"/>
          </a:xfrm>
        </p:grpSpPr>
        <p:sp>
          <p:nvSpPr>
            <p:cNvPr id="4" name="object 4" descr=""/>
            <p:cNvSpPr/>
            <p:nvPr/>
          </p:nvSpPr>
          <p:spPr>
            <a:xfrm>
              <a:off x="7222108" y="1007219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90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222108" y="1007219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90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2547" y="943228"/>
            <a:ext cx="1115313" cy="23241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474973" y="1307464"/>
            <a:ext cx="354330" cy="175895"/>
            <a:chOff x="3474973" y="1307464"/>
            <a:chExt cx="354330" cy="175895"/>
          </a:xfrm>
        </p:grpSpPr>
        <p:sp>
          <p:nvSpPr>
            <p:cNvPr id="8" name="object 8" descr=""/>
            <p:cNvSpPr/>
            <p:nvPr/>
          </p:nvSpPr>
          <p:spPr>
            <a:xfrm>
              <a:off x="3480307" y="1312798"/>
              <a:ext cx="343535" cy="165735"/>
            </a:xfrm>
            <a:custGeom>
              <a:avLst/>
              <a:gdLst/>
              <a:ahLst/>
              <a:cxnLst/>
              <a:rect l="l" t="t" r="r" b="b"/>
              <a:pathLst>
                <a:path w="343535" h="165734">
                  <a:moveTo>
                    <a:pt x="90296" y="0"/>
                  </a:moveTo>
                  <a:lnTo>
                    <a:pt x="37647" y="13233"/>
                  </a:lnTo>
                  <a:lnTo>
                    <a:pt x="6096" y="50085"/>
                  </a:lnTo>
                  <a:lnTo>
                    <a:pt x="0" y="83058"/>
                  </a:lnTo>
                  <a:lnTo>
                    <a:pt x="1769" y="101346"/>
                  </a:lnTo>
                  <a:lnTo>
                    <a:pt x="28828" y="145923"/>
                  </a:lnTo>
                  <a:lnTo>
                    <a:pt x="72280" y="164014"/>
                  </a:lnTo>
                  <a:lnTo>
                    <a:pt x="90424" y="165226"/>
                  </a:lnTo>
                  <a:lnTo>
                    <a:pt x="110615" y="163774"/>
                  </a:lnTo>
                  <a:lnTo>
                    <a:pt x="157352" y="141986"/>
                  </a:lnTo>
                  <a:lnTo>
                    <a:pt x="170660" y="124333"/>
                  </a:lnTo>
                  <a:lnTo>
                    <a:pt x="82168" y="124333"/>
                  </a:lnTo>
                  <a:lnTo>
                    <a:pt x="75198" y="121030"/>
                  </a:lnTo>
                  <a:lnTo>
                    <a:pt x="75037" y="121030"/>
                  </a:lnTo>
                  <a:lnTo>
                    <a:pt x="69322" y="114300"/>
                  </a:lnTo>
                  <a:lnTo>
                    <a:pt x="65572" y="108585"/>
                  </a:lnTo>
                  <a:lnTo>
                    <a:pt x="65474" y="108434"/>
                  </a:lnTo>
                  <a:lnTo>
                    <a:pt x="62909" y="101560"/>
                  </a:lnTo>
                  <a:lnTo>
                    <a:pt x="62829" y="101346"/>
                  </a:lnTo>
                  <a:lnTo>
                    <a:pt x="61231" y="92813"/>
                  </a:lnTo>
                  <a:lnTo>
                    <a:pt x="60712" y="83058"/>
                  </a:lnTo>
                  <a:lnTo>
                    <a:pt x="61233" y="73195"/>
                  </a:lnTo>
                  <a:lnTo>
                    <a:pt x="82422" y="41655"/>
                  </a:lnTo>
                  <a:lnTo>
                    <a:pt x="171665" y="41655"/>
                  </a:lnTo>
                  <a:lnTo>
                    <a:pt x="170553" y="39270"/>
                  </a:lnTo>
                  <a:lnTo>
                    <a:pt x="162051" y="27559"/>
                  </a:lnTo>
                  <a:lnTo>
                    <a:pt x="148482" y="15484"/>
                  </a:lnTo>
                  <a:lnTo>
                    <a:pt x="131984" y="6873"/>
                  </a:lnTo>
                  <a:lnTo>
                    <a:pt x="112581" y="1716"/>
                  </a:lnTo>
                  <a:lnTo>
                    <a:pt x="90296" y="0"/>
                  </a:lnTo>
                  <a:close/>
                </a:path>
                <a:path w="343535" h="165734">
                  <a:moveTo>
                    <a:pt x="171665" y="41655"/>
                  </a:moveTo>
                  <a:lnTo>
                    <a:pt x="99567" y="41655"/>
                  </a:lnTo>
                  <a:lnTo>
                    <a:pt x="106552" y="45085"/>
                  </a:lnTo>
                  <a:lnTo>
                    <a:pt x="112140" y="51688"/>
                  </a:lnTo>
                  <a:lnTo>
                    <a:pt x="115881" y="57382"/>
                  </a:lnTo>
                  <a:lnTo>
                    <a:pt x="118538" y="64373"/>
                  </a:lnTo>
                  <a:lnTo>
                    <a:pt x="120124" y="72673"/>
                  </a:lnTo>
                  <a:lnTo>
                    <a:pt x="120643" y="82168"/>
                  </a:lnTo>
                  <a:lnTo>
                    <a:pt x="120126" y="92583"/>
                  </a:lnTo>
                  <a:lnTo>
                    <a:pt x="99440" y="124333"/>
                  </a:lnTo>
                  <a:lnTo>
                    <a:pt x="170660" y="124333"/>
                  </a:lnTo>
                  <a:lnTo>
                    <a:pt x="175466" y="115315"/>
                  </a:lnTo>
                  <a:lnTo>
                    <a:pt x="179980" y="99552"/>
                  </a:lnTo>
                  <a:lnTo>
                    <a:pt x="181406" y="83058"/>
                  </a:lnTo>
                  <a:lnTo>
                    <a:pt x="181482" y="82168"/>
                  </a:lnTo>
                  <a:lnTo>
                    <a:pt x="180268" y="66599"/>
                  </a:lnTo>
                  <a:lnTo>
                    <a:pt x="176625" y="52292"/>
                  </a:lnTo>
                  <a:lnTo>
                    <a:pt x="171665" y="41655"/>
                  </a:lnTo>
                  <a:close/>
                </a:path>
                <a:path w="343535" h="165734">
                  <a:moveTo>
                    <a:pt x="299338" y="47751"/>
                  </a:moveTo>
                  <a:lnTo>
                    <a:pt x="238632" y="47751"/>
                  </a:lnTo>
                  <a:lnTo>
                    <a:pt x="238632" y="161671"/>
                  </a:lnTo>
                  <a:lnTo>
                    <a:pt x="299338" y="161671"/>
                  </a:lnTo>
                  <a:lnTo>
                    <a:pt x="299338" y="47751"/>
                  </a:lnTo>
                  <a:close/>
                </a:path>
                <a:path w="343535" h="165734">
                  <a:moveTo>
                    <a:pt x="343280" y="3555"/>
                  </a:moveTo>
                  <a:lnTo>
                    <a:pt x="194817" y="3555"/>
                  </a:lnTo>
                  <a:lnTo>
                    <a:pt x="194817" y="47751"/>
                  </a:lnTo>
                  <a:lnTo>
                    <a:pt x="343280" y="47751"/>
                  </a:lnTo>
                  <a:lnTo>
                    <a:pt x="343280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973" y="1307464"/>
              <a:ext cx="353949" cy="175895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8778" y="1247266"/>
            <a:ext cx="4958080" cy="29667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0232" y="1673225"/>
            <a:ext cx="3756405" cy="236474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380359" y="2038985"/>
            <a:ext cx="1802764" cy="236854"/>
            <a:chOff x="3380359" y="2038985"/>
            <a:chExt cx="1802764" cy="236854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0359" y="2140458"/>
              <a:ext cx="75438" cy="13220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1832" y="2038985"/>
              <a:ext cx="1701038" cy="236474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5044" y="2038985"/>
            <a:ext cx="3396361" cy="2364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80232" y="2404745"/>
            <a:ext cx="2116201" cy="23241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17717" y="2344547"/>
            <a:ext cx="3190747" cy="29260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79723" y="2710307"/>
            <a:ext cx="4324984" cy="29387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4991" y="3082670"/>
            <a:ext cx="4967986" cy="29006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79723" y="3441827"/>
            <a:ext cx="2615946" cy="292607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6118352" y="3441827"/>
            <a:ext cx="440690" cy="236220"/>
            <a:chOff x="6118352" y="3441827"/>
            <a:chExt cx="440690" cy="236220"/>
          </a:xfrm>
        </p:grpSpPr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8352" y="3441827"/>
              <a:ext cx="95885" cy="9575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242304" y="3447161"/>
              <a:ext cx="311150" cy="226060"/>
            </a:xfrm>
            <a:custGeom>
              <a:avLst/>
              <a:gdLst/>
              <a:ahLst/>
              <a:cxnLst/>
              <a:rect l="l" t="t" r="r" b="b"/>
              <a:pathLst>
                <a:path w="311150" h="226060">
                  <a:moveTo>
                    <a:pt x="311023" y="161162"/>
                  </a:moveTo>
                  <a:lnTo>
                    <a:pt x="246253" y="161162"/>
                  </a:lnTo>
                  <a:lnTo>
                    <a:pt x="246253" y="221869"/>
                  </a:lnTo>
                  <a:lnTo>
                    <a:pt x="311023" y="221869"/>
                  </a:lnTo>
                  <a:lnTo>
                    <a:pt x="311023" y="161162"/>
                  </a:lnTo>
                  <a:close/>
                </a:path>
                <a:path w="311150" h="226060">
                  <a:moveTo>
                    <a:pt x="110236" y="0"/>
                  </a:moveTo>
                  <a:lnTo>
                    <a:pt x="63579" y="7254"/>
                  </a:lnTo>
                  <a:lnTo>
                    <a:pt x="28829" y="29082"/>
                  </a:lnTo>
                  <a:lnTo>
                    <a:pt x="7175" y="64388"/>
                  </a:lnTo>
                  <a:lnTo>
                    <a:pt x="1869" y="86439"/>
                  </a:lnTo>
                  <a:lnTo>
                    <a:pt x="1789" y="86768"/>
                  </a:lnTo>
                  <a:lnTo>
                    <a:pt x="35" y="111759"/>
                  </a:lnTo>
                  <a:lnTo>
                    <a:pt x="0" y="112268"/>
                  </a:lnTo>
                  <a:lnTo>
                    <a:pt x="1023" y="131649"/>
                  </a:lnTo>
                  <a:lnTo>
                    <a:pt x="16383" y="178815"/>
                  </a:lnTo>
                  <a:lnTo>
                    <a:pt x="44386" y="209069"/>
                  </a:lnTo>
                  <a:lnTo>
                    <a:pt x="81089" y="222980"/>
                  </a:lnTo>
                  <a:lnTo>
                    <a:pt x="97359" y="225026"/>
                  </a:lnTo>
                  <a:lnTo>
                    <a:pt x="99521" y="225026"/>
                  </a:lnTo>
                  <a:lnTo>
                    <a:pt x="113411" y="225551"/>
                  </a:lnTo>
                  <a:lnTo>
                    <a:pt x="151522" y="220783"/>
                  </a:lnTo>
                  <a:lnTo>
                    <a:pt x="186656" y="199755"/>
                  </a:lnTo>
                  <a:lnTo>
                    <a:pt x="203606" y="175006"/>
                  </a:lnTo>
                  <a:lnTo>
                    <a:pt x="109474" y="175006"/>
                  </a:lnTo>
                  <a:lnTo>
                    <a:pt x="100097" y="174152"/>
                  </a:lnTo>
                  <a:lnTo>
                    <a:pt x="70326" y="142366"/>
                  </a:lnTo>
                  <a:lnTo>
                    <a:pt x="67563" y="111759"/>
                  </a:lnTo>
                  <a:lnTo>
                    <a:pt x="68135" y="98141"/>
                  </a:lnTo>
                  <a:lnTo>
                    <a:pt x="83544" y="60759"/>
                  </a:lnTo>
                  <a:lnTo>
                    <a:pt x="100811" y="51677"/>
                  </a:lnTo>
                  <a:lnTo>
                    <a:pt x="100058" y="51677"/>
                  </a:lnTo>
                  <a:lnTo>
                    <a:pt x="111887" y="50418"/>
                  </a:lnTo>
                  <a:lnTo>
                    <a:pt x="202861" y="50418"/>
                  </a:lnTo>
                  <a:lnTo>
                    <a:pt x="195595" y="37750"/>
                  </a:lnTo>
                  <a:lnTo>
                    <a:pt x="162224" y="9322"/>
                  </a:lnTo>
                  <a:lnTo>
                    <a:pt x="129788" y="1027"/>
                  </a:lnTo>
                  <a:lnTo>
                    <a:pt x="110236" y="0"/>
                  </a:lnTo>
                  <a:close/>
                </a:path>
                <a:path w="311150" h="226060">
                  <a:moveTo>
                    <a:pt x="153162" y="132587"/>
                  </a:moveTo>
                  <a:lnTo>
                    <a:pt x="133262" y="168844"/>
                  </a:lnTo>
                  <a:lnTo>
                    <a:pt x="109474" y="175006"/>
                  </a:lnTo>
                  <a:lnTo>
                    <a:pt x="203606" y="175006"/>
                  </a:lnTo>
                  <a:lnTo>
                    <a:pt x="204533" y="173227"/>
                  </a:lnTo>
                  <a:lnTo>
                    <a:pt x="208815" y="162321"/>
                  </a:lnTo>
                  <a:lnTo>
                    <a:pt x="212104" y="150764"/>
                  </a:lnTo>
                  <a:lnTo>
                    <a:pt x="212217" y="150368"/>
                  </a:lnTo>
                  <a:lnTo>
                    <a:pt x="153162" y="132587"/>
                  </a:lnTo>
                  <a:close/>
                </a:path>
                <a:path w="311150" h="226060">
                  <a:moveTo>
                    <a:pt x="202861" y="50418"/>
                  </a:moveTo>
                  <a:lnTo>
                    <a:pt x="118618" y="50418"/>
                  </a:lnTo>
                  <a:lnTo>
                    <a:pt x="124713" y="51815"/>
                  </a:lnTo>
                  <a:lnTo>
                    <a:pt x="135636" y="57403"/>
                  </a:lnTo>
                  <a:lnTo>
                    <a:pt x="150622" y="81025"/>
                  </a:lnTo>
                  <a:lnTo>
                    <a:pt x="210058" y="67818"/>
                  </a:lnTo>
                  <a:lnTo>
                    <a:pt x="203638" y="51815"/>
                  </a:lnTo>
                  <a:lnTo>
                    <a:pt x="203582" y="51677"/>
                  </a:lnTo>
                  <a:lnTo>
                    <a:pt x="202861" y="50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488557" y="3608324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70" h="60960">
                  <a:moveTo>
                    <a:pt x="0" y="0"/>
                  </a:moveTo>
                  <a:lnTo>
                    <a:pt x="64769" y="0"/>
                  </a:lnTo>
                  <a:lnTo>
                    <a:pt x="64769" y="60706"/>
                  </a:lnTo>
                  <a:lnTo>
                    <a:pt x="0" y="60706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6970" y="3441827"/>
              <a:ext cx="222885" cy="236219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84550" y="3811270"/>
            <a:ext cx="1453514" cy="23240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58207" y="3811270"/>
            <a:ext cx="2871470" cy="290194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323088" y="409955"/>
            <a:ext cx="5565140" cy="5305425"/>
            <a:chOff x="323088" y="409955"/>
            <a:chExt cx="5565140" cy="5305425"/>
          </a:xfrm>
        </p:grpSpPr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2992" y="4172077"/>
              <a:ext cx="2515108" cy="23837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6052" y="2734035"/>
              <a:ext cx="3072511" cy="298096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1124" y="2929127"/>
              <a:ext cx="2502408" cy="250240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088" y="409955"/>
              <a:ext cx="3290316" cy="3288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8192" y="802258"/>
            <a:ext cx="2604389" cy="23723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057770" y="921113"/>
            <a:ext cx="99060" cy="57785"/>
            <a:chOff x="7057770" y="921113"/>
            <a:chExt cx="99060" cy="57785"/>
          </a:xfrm>
        </p:grpSpPr>
        <p:sp>
          <p:nvSpPr>
            <p:cNvPr id="4" name="object 4" descr=""/>
            <p:cNvSpPr/>
            <p:nvPr/>
          </p:nvSpPr>
          <p:spPr>
            <a:xfrm>
              <a:off x="7063104" y="926447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90">
                  <a:moveTo>
                    <a:pt x="88106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88106" y="46880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063104" y="926447"/>
              <a:ext cx="88265" cy="46990"/>
            </a:xfrm>
            <a:custGeom>
              <a:avLst/>
              <a:gdLst/>
              <a:ahLst/>
              <a:cxnLst/>
              <a:rect l="l" t="t" r="r" b="b"/>
              <a:pathLst>
                <a:path w="88265" h="46990">
                  <a:moveTo>
                    <a:pt x="0" y="46880"/>
                  </a:moveTo>
                  <a:lnTo>
                    <a:pt x="88106" y="46880"/>
                  </a:lnTo>
                  <a:lnTo>
                    <a:pt x="88106" y="0"/>
                  </a:lnTo>
                  <a:lnTo>
                    <a:pt x="0" y="0"/>
                  </a:lnTo>
                  <a:lnTo>
                    <a:pt x="0" y="4688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7256780" y="862583"/>
            <a:ext cx="1085215" cy="232410"/>
            <a:chOff x="7256780" y="862583"/>
            <a:chExt cx="1085215" cy="232410"/>
          </a:xfrm>
        </p:grpSpPr>
        <p:sp>
          <p:nvSpPr>
            <p:cNvPr id="7" name="object 7" descr=""/>
            <p:cNvSpPr/>
            <p:nvPr/>
          </p:nvSpPr>
          <p:spPr>
            <a:xfrm>
              <a:off x="7262114" y="867917"/>
              <a:ext cx="1074420" cy="222250"/>
            </a:xfrm>
            <a:custGeom>
              <a:avLst/>
              <a:gdLst/>
              <a:ahLst/>
              <a:cxnLst/>
              <a:rect l="l" t="t" r="r" b="b"/>
              <a:pathLst>
                <a:path w="1074420" h="222250">
                  <a:moveTo>
                    <a:pt x="794384" y="3556"/>
                  </a:moveTo>
                  <a:lnTo>
                    <a:pt x="733678" y="3556"/>
                  </a:lnTo>
                  <a:lnTo>
                    <a:pt x="733678" y="161544"/>
                  </a:lnTo>
                  <a:lnTo>
                    <a:pt x="823849" y="161544"/>
                  </a:lnTo>
                  <a:lnTo>
                    <a:pt x="853759" y="158378"/>
                  </a:lnTo>
                  <a:lnTo>
                    <a:pt x="875109" y="148891"/>
                  </a:lnTo>
                  <a:lnTo>
                    <a:pt x="887910" y="133094"/>
                  </a:lnTo>
                  <a:lnTo>
                    <a:pt x="889601" y="124333"/>
                  </a:lnTo>
                  <a:lnTo>
                    <a:pt x="794384" y="124333"/>
                  </a:lnTo>
                  <a:lnTo>
                    <a:pt x="794384" y="96647"/>
                  </a:lnTo>
                  <a:lnTo>
                    <a:pt x="889369" y="96647"/>
                  </a:lnTo>
                  <a:lnTo>
                    <a:pt x="887793" y="88588"/>
                  </a:lnTo>
                  <a:lnTo>
                    <a:pt x="874649" y="72596"/>
                  </a:lnTo>
                  <a:lnTo>
                    <a:pt x="852741" y="63009"/>
                  </a:lnTo>
                  <a:lnTo>
                    <a:pt x="822070" y="59817"/>
                  </a:lnTo>
                  <a:lnTo>
                    <a:pt x="794384" y="59817"/>
                  </a:lnTo>
                  <a:lnTo>
                    <a:pt x="794384" y="3556"/>
                  </a:lnTo>
                  <a:close/>
                </a:path>
                <a:path w="1074420" h="222250">
                  <a:moveTo>
                    <a:pt x="889369" y="96647"/>
                  </a:moveTo>
                  <a:lnTo>
                    <a:pt x="825372" y="96647"/>
                  </a:lnTo>
                  <a:lnTo>
                    <a:pt x="831087" y="101473"/>
                  </a:lnTo>
                  <a:lnTo>
                    <a:pt x="831087" y="115316"/>
                  </a:lnTo>
                  <a:lnTo>
                    <a:pt x="829436" y="118618"/>
                  </a:lnTo>
                  <a:lnTo>
                    <a:pt x="826388" y="120904"/>
                  </a:lnTo>
                  <a:lnTo>
                    <a:pt x="823213" y="123190"/>
                  </a:lnTo>
                  <a:lnTo>
                    <a:pt x="819150" y="124333"/>
                  </a:lnTo>
                  <a:lnTo>
                    <a:pt x="889601" y="124333"/>
                  </a:lnTo>
                  <a:lnTo>
                    <a:pt x="892175" y="110998"/>
                  </a:lnTo>
                  <a:lnTo>
                    <a:pt x="889369" y="96647"/>
                  </a:lnTo>
                  <a:close/>
                </a:path>
                <a:path w="1074420" h="222250">
                  <a:moveTo>
                    <a:pt x="227837" y="3556"/>
                  </a:moveTo>
                  <a:lnTo>
                    <a:pt x="171068" y="3556"/>
                  </a:lnTo>
                  <a:lnTo>
                    <a:pt x="171068" y="221742"/>
                  </a:lnTo>
                  <a:lnTo>
                    <a:pt x="232282" y="221742"/>
                  </a:lnTo>
                  <a:lnTo>
                    <a:pt x="232282" y="146304"/>
                  </a:lnTo>
                  <a:lnTo>
                    <a:pt x="324026" y="146304"/>
                  </a:lnTo>
                  <a:lnTo>
                    <a:pt x="326135" y="144399"/>
                  </a:lnTo>
                  <a:lnTo>
                    <a:pt x="334396" y="132849"/>
                  </a:lnTo>
                  <a:lnTo>
                    <a:pt x="339920" y="119887"/>
                  </a:lnTo>
                  <a:lnTo>
                    <a:pt x="251586" y="119887"/>
                  </a:lnTo>
                  <a:lnTo>
                    <a:pt x="245258" y="116967"/>
                  </a:lnTo>
                  <a:lnTo>
                    <a:pt x="245096" y="116967"/>
                  </a:lnTo>
                  <a:lnTo>
                    <a:pt x="239649" y="110871"/>
                  </a:lnTo>
                  <a:lnTo>
                    <a:pt x="231841" y="81661"/>
                  </a:lnTo>
                  <a:lnTo>
                    <a:pt x="232271" y="73451"/>
                  </a:lnTo>
                  <a:lnTo>
                    <a:pt x="251205" y="44450"/>
                  </a:lnTo>
                  <a:lnTo>
                    <a:pt x="338120" y="44450"/>
                  </a:lnTo>
                  <a:lnTo>
                    <a:pt x="335307" y="37070"/>
                  </a:lnTo>
                  <a:lnTo>
                    <a:pt x="329251" y="26924"/>
                  </a:lnTo>
                  <a:lnTo>
                    <a:pt x="227837" y="26924"/>
                  </a:lnTo>
                  <a:lnTo>
                    <a:pt x="227837" y="3556"/>
                  </a:lnTo>
                  <a:close/>
                </a:path>
                <a:path w="1074420" h="222250">
                  <a:moveTo>
                    <a:pt x="324026" y="146304"/>
                  </a:moveTo>
                  <a:lnTo>
                    <a:pt x="232282" y="146304"/>
                  </a:lnTo>
                  <a:lnTo>
                    <a:pt x="238251" y="152527"/>
                  </a:lnTo>
                  <a:lnTo>
                    <a:pt x="278383" y="165100"/>
                  </a:lnTo>
                  <a:lnTo>
                    <a:pt x="292221" y="163812"/>
                  </a:lnTo>
                  <a:lnTo>
                    <a:pt x="304784" y="159940"/>
                  </a:lnTo>
                  <a:lnTo>
                    <a:pt x="316085" y="153473"/>
                  </a:lnTo>
                  <a:lnTo>
                    <a:pt x="324026" y="146304"/>
                  </a:lnTo>
                  <a:close/>
                </a:path>
                <a:path w="1074420" h="222250">
                  <a:moveTo>
                    <a:pt x="338120" y="44450"/>
                  </a:moveTo>
                  <a:lnTo>
                    <a:pt x="266064" y="44450"/>
                  </a:lnTo>
                  <a:lnTo>
                    <a:pt x="272033" y="47498"/>
                  </a:lnTo>
                  <a:lnTo>
                    <a:pt x="276986" y="53467"/>
                  </a:lnTo>
                  <a:lnTo>
                    <a:pt x="280300" y="58586"/>
                  </a:lnTo>
                  <a:lnTo>
                    <a:pt x="282638" y="64992"/>
                  </a:lnTo>
                  <a:lnTo>
                    <a:pt x="284023" y="72683"/>
                  </a:lnTo>
                  <a:lnTo>
                    <a:pt x="284479" y="81661"/>
                  </a:lnTo>
                  <a:lnTo>
                    <a:pt x="284029" y="91303"/>
                  </a:lnTo>
                  <a:lnTo>
                    <a:pt x="282707" y="99329"/>
                  </a:lnTo>
                  <a:lnTo>
                    <a:pt x="282686" y="99456"/>
                  </a:lnTo>
                  <a:lnTo>
                    <a:pt x="280461" y="106110"/>
                  </a:lnTo>
                  <a:lnTo>
                    <a:pt x="277367" y="111252"/>
                  </a:lnTo>
                  <a:lnTo>
                    <a:pt x="272541" y="116967"/>
                  </a:lnTo>
                  <a:lnTo>
                    <a:pt x="266700" y="119887"/>
                  </a:lnTo>
                  <a:lnTo>
                    <a:pt x="339920" y="119887"/>
                  </a:lnTo>
                  <a:lnTo>
                    <a:pt x="340312" y="118967"/>
                  </a:lnTo>
                  <a:lnTo>
                    <a:pt x="343870" y="102750"/>
                  </a:lnTo>
                  <a:lnTo>
                    <a:pt x="345058" y="84201"/>
                  </a:lnTo>
                  <a:lnTo>
                    <a:pt x="343983" y="67030"/>
                  </a:lnTo>
                  <a:lnTo>
                    <a:pt x="340740" y="51323"/>
                  </a:lnTo>
                  <a:lnTo>
                    <a:pt x="338120" y="44450"/>
                  </a:lnTo>
                  <a:close/>
                </a:path>
                <a:path w="1074420" h="222250">
                  <a:moveTo>
                    <a:pt x="278637" y="0"/>
                  </a:moveTo>
                  <a:lnTo>
                    <a:pt x="239061" y="14525"/>
                  </a:lnTo>
                  <a:lnTo>
                    <a:pt x="227837" y="26924"/>
                  </a:lnTo>
                  <a:lnTo>
                    <a:pt x="329251" y="26924"/>
                  </a:lnTo>
                  <a:lnTo>
                    <a:pt x="293620" y="1504"/>
                  </a:lnTo>
                  <a:lnTo>
                    <a:pt x="278637" y="0"/>
                  </a:lnTo>
                  <a:close/>
                </a:path>
                <a:path w="1074420" h="222250">
                  <a:moveTo>
                    <a:pt x="1074165" y="3556"/>
                  </a:moveTo>
                  <a:lnTo>
                    <a:pt x="981201" y="3556"/>
                  </a:lnTo>
                  <a:lnTo>
                    <a:pt x="970514" y="3748"/>
                  </a:lnTo>
                  <a:lnTo>
                    <a:pt x="931290" y="12080"/>
                  </a:lnTo>
                  <a:lnTo>
                    <a:pt x="914219" y="47879"/>
                  </a:lnTo>
                  <a:lnTo>
                    <a:pt x="914145" y="49022"/>
                  </a:lnTo>
                  <a:lnTo>
                    <a:pt x="914784" y="56594"/>
                  </a:lnTo>
                  <a:lnTo>
                    <a:pt x="936561" y="88074"/>
                  </a:lnTo>
                  <a:lnTo>
                    <a:pt x="953515" y="93599"/>
                  </a:lnTo>
                  <a:lnTo>
                    <a:pt x="945443" y="95696"/>
                  </a:lnTo>
                  <a:lnTo>
                    <a:pt x="938073" y="100203"/>
                  </a:lnTo>
                  <a:lnTo>
                    <a:pt x="931727" y="106797"/>
                  </a:lnTo>
                  <a:lnTo>
                    <a:pt x="926083" y="115824"/>
                  </a:lnTo>
                  <a:lnTo>
                    <a:pt x="902588" y="161544"/>
                  </a:lnTo>
                  <a:lnTo>
                    <a:pt x="969644" y="161544"/>
                  </a:lnTo>
                  <a:lnTo>
                    <a:pt x="994028" y="114427"/>
                  </a:lnTo>
                  <a:lnTo>
                    <a:pt x="996441" y="109601"/>
                  </a:lnTo>
                  <a:lnTo>
                    <a:pt x="998854" y="106045"/>
                  </a:lnTo>
                  <a:lnTo>
                    <a:pt x="1001394" y="103759"/>
                  </a:lnTo>
                  <a:lnTo>
                    <a:pt x="1003807" y="101473"/>
                  </a:lnTo>
                  <a:lnTo>
                    <a:pt x="1007109" y="100203"/>
                  </a:lnTo>
                  <a:lnTo>
                    <a:pt x="1074165" y="100203"/>
                  </a:lnTo>
                  <a:lnTo>
                    <a:pt x="1074165" y="64389"/>
                  </a:lnTo>
                  <a:lnTo>
                    <a:pt x="996822" y="64389"/>
                  </a:lnTo>
                  <a:lnTo>
                    <a:pt x="987155" y="63603"/>
                  </a:lnTo>
                  <a:lnTo>
                    <a:pt x="980249" y="61245"/>
                  </a:lnTo>
                  <a:lnTo>
                    <a:pt x="976106" y="57316"/>
                  </a:lnTo>
                  <a:lnTo>
                    <a:pt x="974725" y="51816"/>
                  </a:lnTo>
                  <a:lnTo>
                    <a:pt x="974725" y="47879"/>
                  </a:lnTo>
                  <a:lnTo>
                    <a:pt x="975867" y="44958"/>
                  </a:lnTo>
                  <a:lnTo>
                    <a:pt x="980185" y="40640"/>
                  </a:lnTo>
                  <a:lnTo>
                    <a:pt x="985774" y="39497"/>
                  </a:lnTo>
                  <a:lnTo>
                    <a:pt x="1074165" y="39497"/>
                  </a:lnTo>
                  <a:lnTo>
                    <a:pt x="1074165" y="3556"/>
                  </a:lnTo>
                  <a:close/>
                </a:path>
                <a:path w="1074420" h="222250">
                  <a:moveTo>
                    <a:pt x="1074165" y="100203"/>
                  </a:moveTo>
                  <a:lnTo>
                    <a:pt x="1013586" y="100203"/>
                  </a:lnTo>
                  <a:lnTo>
                    <a:pt x="1013586" y="161544"/>
                  </a:lnTo>
                  <a:lnTo>
                    <a:pt x="1074165" y="161544"/>
                  </a:lnTo>
                  <a:lnTo>
                    <a:pt x="1074165" y="100203"/>
                  </a:lnTo>
                  <a:close/>
                </a:path>
                <a:path w="1074420" h="222250">
                  <a:moveTo>
                    <a:pt x="1074165" y="39497"/>
                  </a:moveTo>
                  <a:lnTo>
                    <a:pt x="1013586" y="39497"/>
                  </a:lnTo>
                  <a:lnTo>
                    <a:pt x="1013586" y="64389"/>
                  </a:lnTo>
                  <a:lnTo>
                    <a:pt x="1074165" y="64389"/>
                  </a:lnTo>
                  <a:lnTo>
                    <a:pt x="1074165" y="39497"/>
                  </a:lnTo>
                  <a:close/>
                </a:path>
                <a:path w="1074420" h="222250">
                  <a:moveTo>
                    <a:pt x="455167" y="0"/>
                  </a:moveTo>
                  <a:lnTo>
                    <a:pt x="402661" y="12858"/>
                  </a:lnTo>
                  <a:lnTo>
                    <a:pt x="371808" y="49307"/>
                  </a:lnTo>
                  <a:lnTo>
                    <a:pt x="365886" y="82804"/>
                  </a:lnTo>
                  <a:lnTo>
                    <a:pt x="366625" y="95424"/>
                  </a:lnTo>
                  <a:lnTo>
                    <a:pt x="384004" y="137120"/>
                  </a:lnTo>
                  <a:lnTo>
                    <a:pt x="417405" y="160170"/>
                  </a:lnTo>
                  <a:lnTo>
                    <a:pt x="456945" y="165100"/>
                  </a:lnTo>
                  <a:lnTo>
                    <a:pt x="471468" y="164552"/>
                  </a:lnTo>
                  <a:lnTo>
                    <a:pt x="473255" y="164552"/>
                  </a:lnTo>
                  <a:lnTo>
                    <a:pt x="512444" y="154812"/>
                  </a:lnTo>
                  <a:lnTo>
                    <a:pt x="539730" y="129540"/>
                  </a:lnTo>
                  <a:lnTo>
                    <a:pt x="448944" y="129540"/>
                  </a:lnTo>
                  <a:lnTo>
                    <a:pt x="441197" y="126111"/>
                  </a:lnTo>
                  <a:lnTo>
                    <a:pt x="435355" y="119253"/>
                  </a:lnTo>
                  <a:lnTo>
                    <a:pt x="431164" y="114554"/>
                  </a:lnTo>
                  <a:lnTo>
                    <a:pt x="428625" y="107315"/>
                  </a:lnTo>
                  <a:lnTo>
                    <a:pt x="427481" y="97536"/>
                  </a:lnTo>
                  <a:lnTo>
                    <a:pt x="548893" y="97536"/>
                  </a:lnTo>
                  <a:lnTo>
                    <a:pt x="548893" y="90678"/>
                  </a:lnTo>
                  <a:lnTo>
                    <a:pt x="548253" y="75795"/>
                  </a:lnTo>
                  <a:lnTo>
                    <a:pt x="547222" y="68580"/>
                  </a:lnTo>
                  <a:lnTo>
                    <a:pt x="427608" y="68580"/>
                  </a:lnTo>
                  <a:lnTo>
                    <a:pt x="428625" y="59182"/>
                  </a:lnTo>
                  <a:lnTo>
                    <a:pt x="457707" y="35814"/>
                  </a:lnTo>
                  <a:lnTo>
                    <a:pt x="536125" y="35814"/>
                  </a:lnTo>
                  <a:lnTo>
                    <a:pt x="532997" y="30787"/>
                  </a:lnTo>
                  <a:lnTo>
                    <a:pt x="498048" y="5732"/>
                  </a:lnTo>
                  <a:lnTo>
                    <a:pt x="471239" y="640"/>
                  </a:lnTo>
                  <a:lnTo>
                    <a:pt x="455167" y="0"/>
                  </a:lnTo>
                  <a:close/>
                </a:path>
                <a:path w="1074420" h="222250">
                  <a:moveTo>
                    <a:pt x="485901" y="115189"/>
                  </a:moveTo>
                  <a:lnTo>
                    <a:pt x="482091" y="119887"/>
                  </a:lnTo>
                  <a:lnTo>
                    <a:pt x="478535" y="123190"/>
                  </a:lnTo>
                  <a:lnTo>
                    <a:pt x="469900" y="128143"/>
                  </a:lnTo>
                  <a:lnTo>
                    <a:pt x="464311" y="129540"/>
                  </a:lnTo>
                  <a:lnTo>
                    <a:pt x="539730" y="129540"/>
                  </a:lnTo>
                  <a:lnTo>
                    <a:pt x="545464" y="120650"/>
                  </a:lnTo>
                  <a:lnTo>
                    <a:pt x="485901" y="115189"/>
                  </a:lnTo>
                  <a:close/>
                </a:path>
                <a:path w="1074420" h="222250">
                  <a:moveTo>
                    <a:pt x="536125" y="35814"/>
                  </a:moveTo>
                  <a:lnTo>
                    <a:pt x="466089" y="35814"/>
                  </a:lnTo>
                  <a:lnTo>
                    <a:pt x="472820" y="38354"/>
                  </a:lnTo>
                  <a:lnTo>
                    <a:pt x="477900" y="43434"/>
                  </a:lnTo>
                  <a:lnTo>
                    <a:pt x="481351" y="47863"/>
                  </a:lnTo>
                  <a:lnTo>
                    <a:pt x="484076" y="53530"/>
                  </a:lnTo>
                  <a:lnTo>
                    <a:pt x="486062" y="60436"/>
                  </a:lnTo>
                  <a:lnTo>
                    <a:pt x="487299" y="68580"/>
                  </a:lnTo>
                  <a:lnTo>
                    <a:pt x="547222" y="68580"/>
                  </a:lnTo>
                  <a:lnTo>
                    <a:pt x="546338" y="62388"/>
                  </a:lnTo>
                  <a:lnTo>
                    <a:pt x="543161" y="50458"/>
                  </a:lnTo>
                  <a:lnTo>
                    <a:pt x="538733" y="40005"/>
                  </a:lnTo>
                  <a:lnTo>
                    <a:pt x="536125" y="35814"/>
                  </a:lnTo>
                  <a:close/>
                </a:path>
                <a:path w="1074420" h="222250">
                  <a:moveTo>
                    <a:pt x="665479" y="47752"/>
                  </a:moveTo>
                  <a:lnTo>
                    <a:pt x="604774" y="47752"/>
                  </a:lnTo>
                  <a:lnTo>
                    <a:pt x="604774" y="161544"/>
                  </a:lnTo>
                  <a:lnTo>
                    <a:pt x="665479" y="161544"/>
                  </a:lnTo>
                  <a:lnTo>
                    <a:pt x="665479" y="47752"/>
                  </a:lnTo>
                  <a:close/>
                </a:path>
                <a:path w="1074420" h="222250">
                  <a:moveTo>
                    <a:pt x="709421" y="3556"/>
                  </a:moveTo>
                  <a:lnTo>
                    <a:pt x="560831" y="3556"/>
                  </a:lnTo>
                  <a:lnTo>
                    <a:pt x="560831" y="47752"/>
                  </a:lnTo>
                  <a:lnTo>
                    <a:pt x="709421" y="47752"/>
                  </a:lnTo>
                  <a:lnTo>
                    <a:pt x="709421" y="3556"/>
                  </a:lnTo>
                  <a:close/>
                </a:path>
                <a:path w="1074420" h="222250">
                  <a:moveTo>
                    <a:pt x="104647" y="47752"/>
                  </a:moveTo>
                  <a:lnTo>
                    <a:pt x="43941" y="47752"/>
                  </a:lnTo>
                  <a:lnTo>
                    <a:pt x="43941" y="161544"/>
                  </a:lnTo>
                  <a:lnTo>
                    <a:pt x="104647" y="161544"/>
                  </a:lnTo>
                  <a:lnTo>
                    <a:pt x="104647" y="47752"/>
                  </a:lnTo>
                  <a:close/>
                </a:path>
                <a:path w="1074420" h="222250">
                  <a:moveTo>
                    <a:pt x="148589" y="3556"/>
                  </a:moveTo>
                  <a:lnTo>
                    <a:pt x="0" y="3556"/>
                  </a:lnTo>
                  <a:lnTo>
                    <a:pt x="0" y="47752"/>
                  </a:lnTo>
                  <a:lnTo>
                    <a:pt x="148589" y="47752"/>
                  </a:lnTo>
                  <a:lnTo>
                    <a:pt x="148589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62114" y="867917"/>
              <a:ext cx="1074420" cy="222250"/>
            </a:xfrm>
            <a:custGeom>
              <a:avLst/>
              <a:gdLst/>
              <a:ahLst/>
              <a:cxnLst/>
              <a:rect l="l" t="t" r="r" b="b"/>
              <a:pathLst>
                <a:path w="1074420" h="222250">
                  <a:moveTo>
                    <a:pt x="794384" y="96647"/>
                  </a:moveTo>
                  <a:lnTo>
                    <a:pt x="794384" y="124333"/>
                  </a:lnTo>
                  <a:lnTo>
                    <a:pt x="814196" y="124333"/>
                  </a:lnTo>
                  <a:lnTo>
                    <a:pt x="819150" y="124333"/>
                  </a:lnTo>
                  <a:lnTo>
                    <a:pt x="823213" y="123190"/>
                  </a:lnTo>
                  <a:lnTo>
                    <a:pt x="826388" y="120904"/>
                  </a:lnTo>
                  <a:lnTo>
                    <a:pt x="829436" y="118618"/>
                  </a:lnTo>
                  <a:lnTo>
                    <a:pt x="831087" y="115316"/>
                  </a:lnTo>
                  <a:lnTo>
                    <a:pt x="831087" y="110998"/>
                  </a:lnTo>
                  <a:lnTo>
                    <a:pt x="831087" y="101473"/>
                  </a:lnTo>
                  <a:lnTo>
                    <a:pt x="825372" y="96647"/>
                  </a:lnTo>
                  <a:lnTo>
                    <a:pt x="814196" y="96647"/>
                  </a:lnTo>
                  <a:lnTo>
                    <a:pt x="794384" y="96647"/>
                  </a:lnTo>
                  <a:close/>
                </a:path>
                <a:path w="1074420" h="222250">
                  <a:moveTo>
                    <a:pt x="258952" y="44450"/>
                  </a:moveTo>
                  <a:lnTo>
                    <a:pt x="251205" y="44450"/>
                  </a:lnTo>
                  <a:lnTo>
                    <a:pt x="244728" y="47498"/>
                  </a:lnTo>
                  <a:lnTo>
                    <a:pt x="231775" y="82931"/>
                  </a:lnTo>
                  <a:lnTo>
                    <a:pt x="232273" y="91743"/>
                  </a:lnTo>
                  <a:lnTo>
                    <a:pt x="251586" y="119887"/>
                  </a:lnTo>
                  <a:lnTo>
                    <a:pt x="259587" y="119887"/>
                  </a:lnTo>
                  <a:lnTo>
                    <a:pt x="266700" y="119887"/>
                  </a:lnTo>
                  <a:lnTo>
                    <a:pt x="284479" y="81661"/>
                  </a:lnTo>
                  <a:lnTo>
                    <a:pt x="284023" y="72683"/>
                  </a:lnTo>
                  <a:lnTo>
                    <a:pt x="266064" y="44450"/>
                  </a:lnTo>
                  <a:lnTo>
                    <a:pt x="258952" y="44450"/>
                  </a:lnTo>
                  <a:close/>
                </a:path>
                <a:path w="1074420" h="222250">
                  <a:moveTo>
                    <a:pt x="994663" y="39497"/>
                  </a:moveTo>
                  <a:lnTo>
                    <a:pt x="985774" y="39497"/>
                  </a:lnTo>
                  <a:lnTo>
                    <a:pt x="980185" y="40640"/>
                  </a:lnTo>
                  <a:lnTo>
                    <a:pt x="978026" y="42799"/>
                  </a:lnTo>
                  <a:lnTo>
                    <a:pt x="975867" y="44958"/>
                  </a:lnTo>
                  <a:lnTo>
                    <a:pt x="974725" y="47879"/>
                  </a:lnTo>
                  <a:lnTo>
                    <a:pt x="974725" y="51816"/>
                  </a:lnTo>
                  <a:lnTo>
                    <a:pt x="976106" y="57316"/>
                  </a:lnTo>
                  <a:lnTo>
                    <a:pt x="980249" y="61245"/>
                  </a:lnTo>
                  <a:lnTo>
                    <a:pt x="987155" y="63603"/>
                  </a:lnTo>
                  <a:lnTo>
                    <a:pt x="996822" y="64389"/>
                  </a:lnTo>
                  <a:lnTo>
                    <a:pt x="1013586" y="64389"/>
                  </a:lnTo>
                  <a:lnTo>
                    <a:pt x="1013586" y="39497"/>
                  </a:lnTo>
                  <a:lnTo>
                    <a:pt x="994663" y="39497"/>
                  </a:lnTo>
                  <a:close/>
                </a:path>
                <a:path w="1074420" h="222250">
                  <a:moveTo>
                    <a:pt x="457707" y="35814"/>
                  </a:moveTo>
                  <a:lnTo>
                    <a:pt x="427608" y="68580"/>
                  </a:lnTo>
                  <a:lnTo>
                    <a:pt x="487299" y="68580"/>
                  </a:lnTo>
                  <a:lnTo>
                    <a:pt x="466089" y="35814"/>
                  </a:lnTo>
                  <a:lnTo>
                    <a:pt x="457707" y="35814"/>
                  </a:lnTo>
                  <a:close/>
                </a:path>
                <a:path w="1074420" h="222250">
                  <a:moveTo>
                    <a:pt x="981201" y="3556"/>
                  </a:moveTo>
                  <a:lnTo>
                    <a:pt x="1074165" y="3556"/>
                  </a:lnTo>
                  <a:lnTo>
                    <a:pt x="1074165" y="161544"/>
                  </a:lnTo>
                  <a:lnTo>
                    <a:pt x="1013586" y="161544"/>
                  </a:lnTo>
                  <a:lnTo>
                    <a:pt x="1013586" y="100203"/>
                  </a:lnTo>
                  <a:lnTo>
                    <a:pt x="1011427" y="100203"/>
                  </a:lnTo>
                  <a:lnTo>
                    <a:pt x="1007109" y="100203"/>
                  </a:lnTo>
                  <a:lnTo>
                    <a:pt x="1003807" y="101473"/>
                  </a:lnTo>
                  <a:lnTo>
                    <a:pt x="1001394" y="103759"/>
                  </a:lnTo>
                  <a:lnTo>
                    <a:pt x="998854" y="106045"/>
                  </a:lnTo>
                  <a:lnTo>
                    <a:pt x="996441" y="109601"/>
                  </a:lnTo>
                  <a:lnTo>
                    <a:pt x="994028" y="114427"/>
                  </a:lnTo>
                  <a:lnTo>
                    <a:pt x="969644" y="161544"/>
                  </a:lnTo>
                  <a:lnTo>
                    <a:pt x="902588" y="161544"/>
                  </a:lnTo>
                  <a:lnTo>
                    <a:pt x="926083" y="115824"/>
                  </a:lnTo>
                  <a:lnTo>
                    <a:pt x="931727" y="106797"/>
                  </a:lnTo>
                  <a:lnTo>
                    <a:pt x="938180" y="100091"/>
                  </a:lnTo>
                  <a:lnTo>
                    <a:pt x="945443" y="95696"/>
                  </a:lnTo>
                  <a:lnTo>
                    <a:pt x="953515" y="93599"/>
                  </a:lnTo>
                  <a:lnTo>
                    <a:pt x="944467" y="91455"/>
                  </a:lnTo>
                  <a:lnTo>
                    <a:pt x="916685" y="63881"/>
                  </a:lnTo>
                  <a:lnTo>
                    <a:pt x="914145" y="49022"/>
                  </a:lnTo>
                  <a:lnTo>
                    <a:pt x="914624" y="41540"/>
                  </a:lnTo>
                  <a:lnTo>
                    <a:pt x="937287" y="8876"/>
                  </a:lnTo>
                  <a:lnTo>
                    <a:pt x="970514" y="3748"/>
                  </a:lnTo>
                  <a:lnTo>
                    <a:pt x="981201" y="3556"/>
                  </a:lnTo>
                  <a:close/>
                </a:path>
                <a:path w="1074420" h="222250">
                  <a:moveTo>
                    <a:pt x="733678" y="3556"/>
                  </a:moveTo>
                  <a:lnTo>
                    <a:pt x="794384" y="3556"/>
                  </a:lnTo>
                  <a:lnTo>
                    <a:pt x="794384" y="59817"/>
                  </a:lnTo>
                  <a:lnTo>
                    <a:pt x="822070" y="59817"/>
                  </a:lnTo>
                  <a:lnTo>
                    <a:pt x="852741" y="63009"/>
                  </a:lnTo>
                  <a:lnTo>
                    <a:pt x="874649" y="72596"/>
                  </a:lnTo>
                  <a:lnTo>
                    <a:pt x="887793" y="88588"/>
                  </a:lnTo>
                  <a:lnTo>
                    <a:pt x="892175" y="110998"/>
                  </a:lnTo>
                  <a:lnTo>
                    <a:pt x="887910" y="133094"/>
                  </a:lnTo>
                  <a:lnTo>
                    <a:pt x="875109" y="148891"/>
                  </a:lnTo>
                  <a:lnTo>
                    <a:pt x="853759" y="158378"/>
                  </a:lnTo>
                  <a:lnTo>
                    <a:pt x="823849" y="161544"/>
                  </a:lnTo>
                  <a:lnTo>
                    <a:pt x="733678" y="161544"/>
                  </a:lnTo>
                  <a:lnTo>
                    <a:pt x="733678" y="3556"/>
                  </a:lnTo>
                  <a:close/>
                </a:path>
                <a:path w="1074420" h="222250">
                  <a:moveTo>
                    <a:pt x="560831" y="3556"/>
                  </a:moveTo>
                  <a:lnTo>
                    <a:pt x="709421" y="3556"/>
                  </a:lnTo>
                  <a:lnTo>
                    <a:pt x="709421" y="47752"/>
                  </a:lnTo>
                  <a:lnTo>
                    <a:pt x="665479" y="47752"/>
                  </a:lnTo>
                  <a:lnTo>
                    <a:pt x="665479" y="161544"/>
                  </a:lnTo>
                  <a:lnTo>
                    <a:pt x="604774" y="161544"/>
                  </a:lnTo>
                  <a:lnTo>
                    <a:pt x="604774" y="47752"/>
                  </a:lnTo>
                  <a:lnTo>
                    <a:pt x="560831" y="47752"/>
                  </a:lnTo>
                  <a:lnTo>
                    <a:pt x="560831" y="3556"/>
                  </a:lnTo>
                  <a:close/>
                </a:path>
                <a:path w="1074420" h="222250">
                  <a:moveTo>
                    <a:pt x="0" y="3556"/>
                  </a:moveTo>
                  <a:lnTo>
                    <a:pt x="148589" y="3556"/>
                  </a:lnTo>
                  <a:lnTo>
                    <a:pt x="148589" y="47752"/>
                  </a:lnTo>
                  <a:lnTo>
                    <a:pt x="104647" y="47752"/>
                  </a:lnTo>
                  <a:lnTo>
                    <a:pt x="104647" y="161544"/>
                  </a:lnTo>
                  <a:lnTo>
                    <a:pt x="43941" y="161544"/>
                  </a:lnTo>
                  <a:lnTo>
                    <a:pt x="43941" y="47752"/>
                  </a:lnTo>
                  <a:lnTo>
                    <a:pt x="0" y="47752"/>
                  </a:lnTo>
                  <a:lnTo>
                    <a:pt x="0" y="3556"/>
                  </a:lnTo>
                  <a:close/>
                </a:path>
                <a:path w="1074420" h="222250">
                  <a:moveTo>
                    <a:pt x="455167" y="0"/>
                  </a:moveTo>
                  <a:lnTo>
                    <a:pt x="498048" y="5732"/>
                  </a:lnTo>
                  <a:lnTo>
                    <a:pt x="532997" y="30787"/>
                  </a:lnTo>
                  <a:lnTo>
                    <a:pt x="548253" y="75795"/>
                  </a:lnTo>
                  <a:lnTo>
                    <a:pt x="548893" y="90678"/>
                  </a:lnTo>
                  <a:lnTo>
                    <a:pt x="548893" y="97536"/>
                  </a:lnTo>
                  <a:lnTo>
                    <a:pt x="427481" y="97536"/>
                  </a:lnTo>
                  <a:lnTo>
                    <a:pt x="428625" y="107315"/>
                  </a:lnTo>
                  <a:lnTo>
                    <a:pt x="431164" y="114554"/>
                  </a:lnTo>
                  <a:lnTo>
                    <a:pt x="435355" y="119253"/>
                  </a:lnTo>
                  <a:lnTo>
                    <a:pt x="441197" y="126111"/>
                  </a:lnTo>
                  <a:lnTo>
                    <a:pt x="448944" y="129540"/>
                  </a:lnTo>
                  <a:lnTo>
                    <a:pt x="458342" y="129540"/>
                  </a:lnTo>
                  <a:lnTo>
                    <a:pt x="464311" y="129540"/>
                  </a:lnTo>
                  <a:lnTo>
                    <a:pt x="485901" y="115189"/>
                  </a:lnTo>
                  <a:lnTo>
                    <a:pt x="545464" y="120650"/>
                  </a:lnTo>
                  <a:lnTo>
                    <a:pt x="512444" y="154812"/>
                  </a:lnTo>
                  <a:lnTo>
                    <a:pt x="473993" y="164457"/>
                  </a:lnTo>
                  <a:lnTo>
                    <a:pt x="456945" y="165100"/>
                  </a:lnTo>
                  <a:lnTo>
                    <a:pt x="442083" y="164552"/>
                  </a:lnTo>
                  <a:lnTo>
                    <a:pt x="398950" y="151217"/>
                  </a:lnTo>
                  <a:lnTo>
                    <a:pt x="372530" y="118094"/>
                  </a:lnTo>
                  <a:lnTo>
                    <a:pt x="365886" y="82804"/>
                  </a:lnTo>
                  <a:lnTo>
                    <a:pt x="367365" y="65186"/>
                  </a:lnTo>
                  <a:lnTo>
                    <a:pt x="389635" y="22860"/>
                  </a:lnTo>
                  <a:lnTo>
                    <a:pt x="435427" y="1428"/>
                  </a:lnTo>
                  <a:lnTo>
                    <a:pt x="455167" y="0"/>
                  </a:lnTo>
                  <a:close/>
                </a:path>
                <a:path w="1074420" h="222250">
                  <a:moveTo>
                    <a:pt x="278637" y="0"/>
                  </a:moveTo>
                  <a:lnTo>
                    <a:pt x="318107" y="13608"/>
                  </a:lnTo>
                  <a:lnTo>
                    <a:pt x="340740" y="51323"/>
                  </a:lnTo>
                  <a:lnTo>
                    <a:pt x="345058" y="84201"/>
                  </a:lnTo>
                  <a:lnTo>
                    <a:pt x="343870" y="102750"/>
                  </a:lnTo>
                  <a:lnTo>
                    <a:pt x="326135" y="144399"/>
                  </a:lnTo>
                  <a:lnTo>
                    <a:pt x="292221" y="163812"/>
                  </a:lnTo>
                  <a:lnTo>
                    <a:pt x="278383" y="165100"/>
                  </a:lnTo>
                  <a:lnTo>
                    <a:pt x="271573" y="164812"/>
                  </a:lnTo>
                  <a:lnTo>
                    <a:pt x="232282" y="146304"/>
                  </a:lnTo>
                  <a:lnTo>
                    <a:pt x="232282" y="221742"/>
                  </a:lnTo>
                  <a:lnTo>
                    <a:pt x="171068" y="221742"/>
                  </a:lnTo>
                  <a:lnTo>
                    <a:pt x="171068" y="3556"/>
                  </a:lnTo>
                  <a:lnTo>
                    <a:pt x="227837" y="3556"/>
                  </a:lnTo>
                  <a:lnTo>
                    <a:pt x="227837" y="26924"/>
                  </a:lnTo>
                  <a:lnTo>
                    <a:pt x="233551" y="20111"/>
                  </a:lnTo>
                  <a:lnTo>
                    <a:pt x="270805" y="430"/>
                  </a:lnTo>
                  <a:lnTo>
                    <a:pt x="278637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3503421" y="1226819"/>
            <a:ext cx="354330" cy="175895"/>
            <a:chOff x="3503421" y="1226819"/>
            <a:chExt cx="354330" cy="175895"/>
          </a:xfrm>
        </p:grpSpPr>
        <p:sp>
          <p:nvSpPr>
            <p:cNvPr id="10" name="object 10" descr=""/>
            <p:cNvSpPr/>
            <p:nvPr/>
          </p:nvSpPr>
          <p:spPr>
            <a:xfrm>
              <a:off x="3508755" y="1232153"/>
              <a:ext cx="343535" cy="165100"/>
            </a:xfrm>
            <a:custGeom>
              <a:avLst/>
              <a:gdLst/>
              <a:ahLst/>
              <a:cxnLst/>
              <a:rect l="l" t="t" r="r" b="b"/>
              <a:pathLst>
                <a:path w="343535" h="165100">
                  <a:moveTo>
                    <a:pt x="90297" y="0"/>
                  </a:moveTo>
                  <a:lnTo>
                    <a:pt x="37665" y="13126"/>
                  </a:lnTo>
                  <a:lnTo>
                    <a:pt x="6096" y="50006"/>
                  </a:lnTo>
                  <a:lnTo>
                    <a:pt x="78" y="82042"/>
                  </a:lnTo>
                  <a:lnTo>
                    <a:pt x="0" y="82931"/>
                  </a:lnTo>
                  <a:lnTo>
                    <a:pt x="16287" y="132865"/>
                  </a:lnTo>
                  <a:lnTo>
                    <a:pt x="56086" y="160305"/>
                  </a:lnTo>
                  <a:lnTo>
                    <a:pt x="90551" y="165100"/>
                  </a:lnTo>
                  <a:lnTo>
                    <a:pt x="110722" y="163647"/>
                  </a:lnTo>
                  <a:lnTo>
                    <a:pt x="157353" y="141859"/>
                  </a:lnTo>
                  <a:lnTo>
                    <a:pt x="170739" y="124206"/>
                  </a:lnTo>
                  <a:lnTo>
                    <a:pt x="82169" y="124206"/>
                  </a:lnTo>
                  <a:lnTo>
                    <a:pt x="75057" y="120904"/>
                  </a:lnTo>
                  <a:lnTo>
                    <a:pt x="69342" y="114046"/>
                  </a:lnTo>
                  <a:lnTo>
                    <a:pt x="65581" y="108307"/>
                  </a:lnTo>
                  <a:lnTo>
                    <a:pt x="62974" y="101433"/>
                  </a:lnTo>
                  <a:lnTo>
                    <a:pt x="62904" y="101250"/>
                  </a:lnTo>
                  <a:lnTo>
                    <a:pt x="61251" y="92686"/>
                  </a:lnTo>
                  <a:lnTo>
                    <a:pt x="60713" y="82931"/>
                  </a:lnTo>
                  <a:lnTo>
                    <a:pt x="60748" y="82042"/>
                  </a:lnTo>
                  <a:lnTo>
                    <a:pt x="75184" y="44958"/>
                  </a:lnTo>
                  <a:lnTo>
                    <a:pt x="82423" y="41656"/>
                  </a:lnTo>
                  <a:lnTo>
                    <a:pt x="171780" y="41656"/>
                  </a:lnTo>
                  <a:lnTo>
                    <a:pt x="170626" y="39197"/>
                  </a:lnTo>
                  <a:lnTo>
                    <a:pt x="162052" y="27432"/>
                  </a:lnTo>
                  <a:lnTo>
                    <a:pt x="148500" y="15430"/>
                  </a:lnTo>
                  <a:lnTo>
                    <a:pt x="132032" y="6858"/>
                  </a:lnTo>
                  <a:lnTo>
                    <a:pt x="112635" y="1714"/>
                  </a:lnTo>
                  <a:lnTo>
                    <a:pt x="90297" y="0"/>
                  </a:lnTo>
                  <a:close/>
                </a:path>
                <a:path w="343535" h="165100">
                  <a:moveTo>
                    <a:pt x="171780" y="41656"/>
                  </a:moveTo>
                  <a:lnTo>
                    <a:pt x="99568" y="41656"/>
                  </a:lnTo>
                  <a:lnTo>
                    <a:pt x="106553" y="44958"/>
                  </a:lnTo>
                  <a:lnTo>
                    <a:pt x="112268" y="51688"/>
                  </a:lnTo>
                  <a:lnTo>
                    <a:pt x="115954" y="57382"/>
                  </a:lnTo>
                  <a:lnTo>
                    <a:pt x="118618" y="64373"/>
                  </a:lnTo>
                  <a:lnTo>
                    <a:pt x="120233" y="72673"/>
                  </a:lnTo>
                  <a:lnTo>
                    <a:pt x="120762" y="82042"/>
                  </a:lnTo>
                  <a:lnTo>
                    <a:pt x="120743" y="82931"/>
                  </a:lnTo>
                  <a:lnTo>
                    <a:pt x="120233" y="92511"/>
                  </a:lnTo>
                  <a:lnTo>
                    <a:pt x="118618" y="101250"/>
                  </a:lnTo>
                  <a:lnTo>
                    <a:pt x="116030" y="108307"/>
                  </a:lnTo>
                  <a:lnTo>
                    <a:pt x="115954" y="108513"/>
                  </a:lnTo>
                  <a:lnTo>
                    <a:pt x="112268" y="114300"/>
                  </a:lnTo>
                  <a:lnTo>
                    <a:pt x="106680" y="120904"/>
                  </a:lnTo>
                  <a:lnTo>
                    <a:pt x="99568" y="124206"/>
                  </a:lnTo>
                  <a:lnTo>
                    <a:pt x="170739" y="124206"/>
                  </a:lnTo>
                  <a:lnTo>
                    <a:pt x="175529" y="115284"/>
                  </a:lnTo>
                  <a:lnTo>
                    <a:pt x="180087" y="99496"/>
                  </a:lnTo>
                  <a:lnTo>
                    <a:pt x="181532" y="82931"/>
                  </a:lnTo>
                  <a:lnTo>
                    <a:pt x="181610" y="82042"/>
                  </a:lnTo>
                  <a:lnTo>
                    <a:pt x="180393" y="66490"/>
                  </a:lnTo>
                  <a:lnTo>
                    <a:pt x="176736" y="52212"/>
                  </a:lnTo>
                  <a:lnTo>
                    <a:pt x="171780" y="41656"/>
                  </a:lnTo>
                  <a:close/>
                </a:path>
                <a:path w="343535" h="165100">
                  <a:moveTo>
                    <a:pt x="299466" y="47751"/>
                  </a:moveTo>
                  <a:lnTo>
                    <a:pt x="238760" y="47751"/>
                  </a:lnTo>
                  <a:lnTo>
                    <a:pt x="238760" y="161544"/>
                  </a:lnTo>
                  <a:lnTo>
                    <a:pt x="299466" y="161544"/>
                  </a:lnTo>
                  <a:lnTo>
                    <a:pt x="299466" y="47751"/>
                  </a:lnTo>
                  <a:close/>
                </a:path>
                <a:path w="343535" h="165100">
                  <a:moveTo>
                    <a:pt x="343408" y="3556"/>
                  </a:moveTo>
                  <a:lnTo>
                    <a:pt x="194818" y="3556"/>
                  </a:lnTo>
                  <a:lnTo>
                    <a:pt x="194818" y="47751"/>
                  </a:lnTo>
                  <a:lnTo>
                    <a:pt x="343408" y="47751"/>
                  </a:lnTo>
                  <a:lnTo>
                    <a:pt x="343408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3421" y="1226819"/>
              <a:ext cx="354076" cy="175768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7226" y="1166494"/>
            <a:ext cx="1368806" cy="27762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7190" y="1165352"/>
            <a:ext cx="3187065" cy="29387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3421" y="1532255"/>
            <a:ext cx="5438902" cy="29667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12946" y="1896872"/>
            <a:ext cx="5189855" cy="29781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10279" y="2263775"/>
            <a:ext cx="4912233" cy="29667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12946" y="2689860"/>
            <a:ext cx="4172839" cy="21729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10915" y="2994151"/>
            <a:ext cx="3772122" cy="29781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03421" y="3361054"/>
            <a:ext cx="5259451" cy="29667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10915" y="3787140"/>
            <a:ext cx="4351654" cy="23355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03548" y="4152900"/>
            <a:ext cx="1519301" cy="17691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34228" y="4152900"/>
            <a:ext cx="1684654" cy="23240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94532" y="4458334"/>
            <a:ext cx="4792345" cy="237185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3503548" y="4884369"/>
            <a:ext cx="1373505" cy="236854"/>
            <a:chOff x="3503548" y="4884369"/>
            <a:chExt cx="1373505" cy="236854"/>
          </a:xfrm>
        </p:grpSpPr>
        <p:sp>
          <p:nvSpPr>
            <p:cNvPr id="25" name="object 25" descr=""/>
            <p:cNvSpPr/>
            <p:nvPr/>
          </p:nvSpPr>
          <p:spPr>
            <a:xfrm>
              <a:off x="3508882" y="4889703"/>
              <a:ext cx="1363345" cy="226060"/>
            </a:xfrm>
            <a:custGeom>
              <a:avLst/>
              <a:gdLst/>
              <a:ahLst/>
              <a:cxnLst/>
              <a:rect l="l" t="t" r="r" b="b"/>
              <a:pathLst>
                <a:path w="1363345" h="226060">
                  <a:moveTo>
                    <a:pt x="1031366" y="3568"/>
                  </a:moveTo>
                  <a:lnTo>
                    <a:pt x="974089" y="3568"/>
                  </a:lnTo>
                  <a:lnTo>
                    <a:pt x="974089" y="161620"/>
                  </a:lnTo>
                  <a:lnTo>
                    <a:pt x="1031747" y="161620"/>
                  </a:lnTo>
                  <a:lnTo>
                    <a:pt x="1091183" y="83858"/>
                  </a:lnTo>
                  <a:lnTo>
                    <a:pt x="1148588" y="83858"/>
                  </a:lnTo>
                  <a:lnTo>
                    <a:pt x="1148588" y="82372"/>
                  </a:lnTo>
                  <a:lnTo>
                    <a:pt x="1031366" y="82372"/>
                  </a:lnTo>
                  <a:lnTo>
                    <a:pt x="1031366" y="3568"/>
                  </a:lnTo>
                  <a:close/>
                </a:path>
                <a:path w="1363345" h="226060">
                  <a:moveTo>
                    <a:pt x="1148588" y="83858"/>
                  </a:moveTo>
                  <a:lnTo>
                    <a:pt x="1091183" y="83858"/>
                  </a:lnTo>
                  <a:lnTo>
                    <a:pt x="1091183" y="161620"/>
                  </a:lnTo>
                  <a:lnTo>
                    <a:pt x="1148588" y="161620"/>
                  </a:lnTo>
                  <a:lnTo>
                    <a:pt x="1148588" y="83858"/>
                  </a:lnTo>
                  <a:close/>
                </a:path>
                <a:path w="1363345" h="226060">
                  <a:moveTo>
                    <a:pt x="1148588" y="3568"/>
                  </a:moveTo>
                  <a:lnTo>
                    <a:pt x="1091438" y="3568"/>
                  </a:lnTo>
                  <a:lnTo>
                    <a:pt x="1031366" y="82372"/>
                  </a:lnTo>
                  <a:lnTo>
                    <a:pt x="1148588" y="82372"/>
                  </a:lnTo>
                  <a:lnTo>
                    <a:pt x="1148588" y="3568"/>
                  </a:lnTo>
                  <a:close/>
                </a:path>
                <a:path w="1363345" h="226060">
                  <a:moveTo>
                    <a:pt x="816863" y="3568"/>
                  </a:moveTo>
                  <a:lnTo>
                    <a:pt x="756157" y="3568"/>
                  </a:lnTo>
                  <a:lnTo>
                    <a:pt x="756157" y="161620"/>
                  </a:lnTo>
                  <a:lnTo>
                    <a:pt x="816863" y="161620"/>
                  </a:lnTo>
                  <a:lnTo>
                    <a:pt x="816863" y="101942"/>
                  </a:lnTo>
                  <a:lnTo>
                    <a:pt x="932688" y="101942"/>
                  </a:lnTo>
                  <a:lnTo>
                    <a:pt x="932688" y="57746"/>
                  </a:lnTo>
                  <a:lnTo>
                    <a:pt x="816863" y="57746"/>
                  </a:lnTo>
                  <a:lnTo>
                    <a:pt x="816863" y="3568"/>
                  </a:lnTo>
                  <a:close/>
                </a:path>
                <a:path w="1363345" h="226060">
                  <a:moveTo>
                    <a:pt x="932688" y="101942"/>
                  </a:moveTo>
                  <a:lnTo>
                    <a:pt x="871981" y="101942"/>
                  </a:lnTo>
                  <a:lnTo>
                    <a:pt x="871981" y="161620"/>
                  </a:lnTo>
                  <a:lnTo>
                    <a:pt x="932688" y="161620"/>
                  </a:lnTo>
                  <a:lnTo>
                    <a:pt x="932688" y="101942"/>
                  </a:lnTo>
                  <a:close/>
                </a:path>
                <a:path w="1363345" h="226060">
                  <a:moveTo>
                    <a:pt x="932688" y="3568"/>
                  </a:moveTo>
                  <a:lnTo>
                    <a:pt x="871981" y="3568"/>
                  </a:lnTo>
                  <a:lnTo>
                    <a:pt x="871981" y="57746"/>
                  </a:lnTo>
                  <a:lnTo>
                    <a:pt x="932688" y="57746"/>
                  </a:lnTo>
                  <a:lnTo>
                    <a:pt x="932688" y="3568"/>
                  </a:lnTo>
                  <a:close/>
                </a:path>
                <a:path w="1363345" h="226060">
                  <a:moveTo>
                    <a:pt x="687958" y="47764"/>
                  </a:moveTo>
                  <a:lnTo>
                    <a:pt x="627252" y="47764"/>
                  </a:lnTo>
                  <a:lnTo>
                    <a:pt x="627252" y="161620"/>
                  </a:lnTo>
                  <a:lnTo>
                    <a:pt x="687958" y="161620"/>
                  </a:lnTo>
                  <a:lnTo>
                    <a:pt x="687958" y="47764"/>
                  </a:lnTo>
                  <a:close/>
                </a:path>
                <a:path w="1363345" h="226060">
                  <a:moveTo>
                    <a:pt x="731901" y="3568"/>
                  </a:moveTo>
                  <a:lnTo>
                    <a:pt x="583311" y="3568"/>
                  </a:lnTo>
                  <a:lnTo>
                    <a:pt x="583311" y="47764"/>
                  </a:lnTo>
                  <a:lnTo>
                    <a:pt x="731901" y="47764"/>
                  </a:lnTo>
                  <a:lnTo>
                    <a:pt x="731901" y="3568"/>
                  </a:lnTo>
                  <a:close/>
                </a:path>
                <a:path w="1363345" h="226060">
                  <a:moveTo>
                    <a:pt x="403987" y="179933"/>
                  </a:moveTo>
                  <a:lnTo>
                    <a:pt x="408686" y="222199"/>
                  </a:lnTo>
                  <a:lnTo>
                    <a:pt x="449199" y="225767"/>
                  </a:lnTo>
                  <a:lnTo>
                    <a:pt x="464272" y="224874"/>
                  </a:lnTo>
                  <a:lnTo>
                    <a:pt x="502779" y="205234"/>
                  </a:lnTo>
                  <a:lnTo>
                    <a:pt x="514345" y="184099"/>
                  </a:lnTo>
                  <a:lnTo>
                    <a:pt x="433069" y="184099"/>
                  </a:lnTo>
                  <a:lnTo>
                    <a:pt x="425239" y="183837"/>
                  </a:lnTo>
                  <a:lnTo>
                    <a:pt x="417766" y="183054"/>
                  </a:lnTo>
                  <a:lnTo>
                    <a:pt x="410674" y="181752"/>
                  </a:lnTo>
                  <a:lnTo>
                    <a:pt x="403987" y="179933"/>
                  </a:lnTo>
                  <a:close/>
                </a:path>
                <a:path w="1363345" h="226060">
                  <a:moveTo>
                    <a:pt x="459231" y="3568"/>
                  </a:moveTo>
                  <a:lnTo>
                    <a:pt x="395350" y="3568"/>
                  </a:lnTo>
                  <a:lnTo>
                    <a:pt x="461644" y="161594"/>
                  </a:lnTo>
                  <a:lnTo>
                    <a:pt x="458596" y="170040"/>
                  </a:lnTo>
                  <a:lnTo>
                    <a:pt x="454787" y="175907"/>
                  </a:lnTo>
                  <a:lnTo>
                    <a:pt x="450468" y="179184"/>
                  </a:lnTo>
                  <a:lnTo>
                    <a:pt x="446024" y="182460"/>
                  </a:lnTo>
                  <a:lnTo>
                    <a:pt x="440181" y="184099"/>
                  </a:lnTo>
                  <a:lnTo>
                    <a:pt x="514345" y="184099"/>
                  </a:lnTo>
                  <a:lnTo>
                    <a:pt x="519049" y="172453"/>
                  </a:lnTo>
                  <a:lnTo>
                    <a:pt x="542699" y="108788"/>
                  </a:lnTo>
                  <a:lnTo>
                    <a:pt x="491870" y="108788"/>
                  </a:lnTo>
                  <a:lnTo>
                    <a:pt x="459231" y="3568"/>
                  </a:lnTo>
                  <a:close/>
                </a:path>
                <a:path w="1363345" h="226060">
                  <a:moveTo>
                    <a:pt x="581787" y="3568"/>
                  </a:moveTo>
                  <a:lnTo>
                    <a:pt x="522096" y="3568"/>
                  </a:lnTo>
                  <a:lnTo>
                    <a:pt x="491870" y="108788"/>
                  </a:lnTo>
                  <a:lnTo>
                    <a:pt x="542699" y="108788"/>
                  </a:lnTo>
                  <a:lnTo>
                    <a:pt x="581787" y="3568"/>
                  </a:lnTo>
                  <a:close/>
                </a:path>
                <a:path w="1363345" h="226060">
                  <a:moveTo>
                    <a:pt x="376681" y="3568"/>
                  </a:moveTo>
                  <a:lnTo>
                    <a:pt x="209422" y="3568"/>
                  </a:lnTo>
                  <a:lnTo>
                    <a:pt x="209422" y="161620"/>
                  </a:lnTo>
                  <a:lnTo>
                    <a:pt x="270001" y="161620"/>
                  </a:lnTo>
                  <a:lnTo>
                    <a:pt x="270001" y="47764"/>
                  </a:lnTo>
                  <a:lnTo>
                    <a:pt x="376681" y="47764"/>
                  </a:lnTo>
                  <a:lnTo>
                    <a:pt x="376681" y="3568"/>
                  </a:lnTo>
                  <a:close/>
                </a:path>
                <a:path w="1363345" h="226060">
                  <a:moveTo>
                    <a:pt x="376681" y="47764"/>
                  </a:moveTo>
                  <a:lnTo>
                    <a:pt x="316102" y="47764"/>
                  </a:lnTo>
                  <a:lnTo>
                    <a:pt x="316102" y="161620"/>
                  </a:lnTo>
                  <a:lnTo>
                    <a:pt x="376681" y="161620"/>
                  </a:lnTo>
                  <a:lnTo>
                    <a:pt x="376681" y="47764"/>
                  </a:lnTo>
                  <a:close/>
                </a:path>
                <a:path w="1363345" h="226060">
                  <a:moveTo>
                    <a:pt x="1247520" y="3568"/>
                  </a:moveTo>
                  <a:lnTo>
                    <a:pt x="1186941" y="3568"/>
                  </a:lnTo>
                  <a:lnTo>
                    <a:pt x="1186941" y="161620"/>
                  </a:lnTo>
                  <a:lnTo>
                    <a:pt x="1247520" y="161620"/>
                  </a:lnTo>
                  <a:lnTo>
                    <a:pt x="1247520" y="102247"/>
                  </a:lnTo>
                  <a:lnTo>
                    <a:pt x="1326551" y="102247"/>
                  </a:lnTo>
                  <a:lnTo>
                    <a:pt x="1293876" y="81406"/>
                  </a:lnTo>
                  <a:lnTo>
                    <a:pt x="1298320" y="80517"/>
                  </a:lnTo>
                  <a:lnTo>
                    <a:pt x="1301622" y="78803"/>
                  </a:lnTo>
                  <a:lnTo>
                    <a:pt x="1303781" y="76276"/>
                  </a:lnTo>
                  <a:lnTo>
                    <a:pt x="1306067" y="73736"/>
                  </a:lnTo>
                  <a:lnTo>
                    <a:pt x="1308862" y="69253"/>
                  </a:lnTo>
                  <a:lnTo>
                    <a:pt x="1312164" y="62801"/>
                  </a:lnTo>
                  <a:lnTo>
                    <a:pt x="1313270" y="60718"/>
                  </a:lnTo>
                  <a:lnTo>
                    <a:pt x="1247520" y="60718"/>
                  </a:lnTo>
                  <a:lnTo>
                    <a:pt x="1247520" y="3568"/>
                  </a:lnTo>
                  <a:close/>
                </a:path>
                <a:path w="1363345" h="226060">
                  <a:moveTo>
                    <a:pt x="1326551" y="102247"/>
                  </a:moveTo>
                  <a:lnTo>
                    <a:pt x="1252601" y="102247"/>
                  </a:lnTo>
                  <a:lnTo>
                    <a:pt x="1257045" y="103136"/>
                  </a:lnTo>
                  <a:lnTo>
                    <a:pt x="1260602" y="104914"/>
                  </a:lnTo>
                  <a:lnTo>
                    <a:pt x="1264030" y="106692"/>
                  </a:lnTo>
                  <a:lnTo>
                    <a:pt x="1267714" y="111048"/>
                  </a:lnTo>
                  <a:lnTo>
                    <a:pt x="1294511" y="161620"/>
                  </a:lnTo>
                  <a:lnTo>
                    <a:pt x="1362837" y="161620"/>
                  </a:lnTo>
                  <a:lnTo>
                    <a:pt x="1334134" y="114147"/>
                  </a:lnTo>
                  <a:lnTo>
                    <a:pt x="1327632" y="103789"/>
                  </a:lnTo>
                  <a:lnTo>
                    <a:pt x="1326551" y="102247"/>
                  </a:lnTo>
                  <a:close/>
                </a:path>
                <a:path w="1363345" h="226060">
                  <a:moveTo>
                    <a:pt x="1352677" y="1987"/>
                  </a:moveTo>
                  <a:lnTo>
                    <a:pt x="1341129" y="1987"/>
                  </a:lnTo>
                  <a:lnTo>
                    <a:pt x="1331071" y="2155"/>
                  </a:lnTo>
                  <a:lnTo>
                    <a:pt x="1289050" y="9169"/>
                  </a:lnTo>
                  <a:lnTo>
                    <a:pt x="1268856" y="37503"/>
                  </a:lnTo>
                  <a:lnTo>
                    <a:pt x="1264284" y="46926"/>
                  </a:lnTo>
                  <a:lnTo>
                    <a:pt x="1260855" y="53035"/>
                  </a:lnTo>
                  <a:lnTo>
                    <a:pt x="1258442" y="55803"/>
                  </a:lnTo>
                  <a:lnTo>
                    <a:pt x="1256156" y="58585"/>
                  </a:lnTo>
                  <a:lnTo>
                    <a:pt x="1252474" y="60223"/>
                  </a:lnTo>
                  <a:lnTo>
                    <a:pt x="1247520" y="60718"/>
                  </a:lnTo>
                  <a:lnTo>
                    <a:pt x="1313270" y="60718"/>
                  </a:lnTo>
                  <a:lnTo>
                    <a:pt x="1315592" y="56349"/>
                  </a:lnTo>
                  <a:lnTo>
                    <a:pt x="1318514" y="52082"/>
                  </a:lnTo>
                  <a:lnTo>
                    <a:pt x="1321180" y="49999"/>
                  </a:lnTo>
                  <a:lnTo>
                    <a:pt x="1323720" y="47917"/>
                  </a:lnTo>
                  <a:lnTo>
                    <a:pt x="1327150" y="46558"/>
                  </a:lnTo>
                  <a:lnTo>
                    <a:pt x="1335658" y="45262"/>
                  </a:lnTo>
                  <a:lnTo>
                    <a:pt x="1341881" y="44945"/>
                  </a:lnTo>
                  <a:lnTo>
                    <a:pt x="1352677" y="44945"/>
                  </a:lnTo>
                  <a:lnTo>
                    <a:pt x="1352677" y="1987"/>
                  </a:lnTo>
                  <a:close/>
                </a:path>
                <a:path w="1363345" h="226060">
                  <a:moveTo>
                    <a:pt x="92201" y="0"/>
                  </a:moveTo>
                  <a:lnTo>
                    <a:pt x="46736" y="7277"/>
                  </a:lnTo>
                  <a:lnTo>
                    <a:pt x="15605" y="31394"/>
                  </a:lnTo>
                  <a:lnTo>
                    <a:pt x="523" y="71580"/>
                  </a:lnTo>
                  <a:lnTo>
                    <a:pt x="0" y="83261"/>
                  </a:lnTo>
                  <a:lnTo>
                    <a:pt x="416" y="94048"/>
                  </a:lnTo>
                  <a:lnTo>
                    <a:pt x="15033" y="133950"/>
                  </a:lnTo>
                  <a:lnTo>
                    <a:pt x="46781" y="157899"/>
                  </a:lnTo>
                  <a:lnTo>
                    <a:pt x="84470" y="164908"/>
                  </a:lnTo>
                  <a:lnTo>
                    <a:pt x="96519" y="165201"/>
                  </a:lnTo>
                  <a:lnTo>
                    <a:pt x="108924" y="164744"/>
                  </a:lnTo>
                  <a:lnTo>
                    <a:pt x="147468" y="153889"/>
                  </a:lnTo>
                  <a:lnTo>
                    <a:pt x="175607" y="124561"/>
                  </a:lnTo>
                  <a:lnTo>
                    <a:pt x="93090" y="124561"/>
                  </a:lnTo>
                  <a:lnTo>
                    <a:pt x="86258" y="123930"/>
                  </a:lnTo>
                  <a:lnTo>
                    <a:pt x="60966" y="94360"/>
                  </a:lnTo>
                  <a:lnTo>
                    <a:pt x="60898" y="94048"/>
                  </a:lnTo>
                  <a:lnTo>
                    <a:pt x="60325" y="84899"/>
                  </a:lnTo>
                  <a:lnTo>
                    <a:pt x="60898" y="74674"/>
                  </a:lnTo>
                  <a:lnTo>
                    <a:pt x="62626" y="65830"/>
                  </a:lnTo>
                  <a:lnTo>
                    <a:pt x="93979" y="41516"/>
                  </a:lnTo>
                  <a:lnTo>
                    <a:pt x="174681" y="41516"/>
                  </a:lnTo>
                  <a:lnTo>
                    <a:pt x="168465" y="30880"/>
                  </a:lnTo>
                  <a:lnTo>
                    <a:pt x="126285" y="3459"/>
                  </a:lnTo>
                  <a:lnTo>
                    <a:pt x="110392" y="864"/>
                  </a:lnTo>
                  <a:lnTo>
                    <a:pt x="92201" y="0"/>
                  </a:lnTo>
                  <a:close/>
                </a:path>
                <a:path w="1363345" h="226060">
                  <a:moveTo>
                    <a:pt x="125221" y="99707"/>
                  </a:moveTo>
                  <a:lnTo>
                    <a:pt x="122554" y="108140"/>
                  </a:lnTo>
                  <a:lnTo>
                    <a:pt x="119337" y="113097"/>
                  </a:lnTo>
                  <a:lnTo>
                    <a:pt x="118405" y="114465"/>
                  </a:lnTo>
                  <a:lnTo>
                    <a:pt x="113029" y="118465"/>
                  </a:lnTo>
                  <a:lnTo>
                    <a:pt x="107695" y="122529"/>
                  </a:lnTo>
                  <a:lnTo>
                    <a:pt x="100964" y="124561"/>
                  </a:lnTo>
                  <a:lnTo>
                    <a:pt x="175607" y="124561"/>
                  </a:lnTo>
                  <a:lnTo>
                    <a:pt x="176466" y="123059"/>
                  </a:lnTo>
                  <a:lnTo>
                    <a:pt x="179990" y="114961"/>
                  </a:lnTo>
                  <a:lnTo>
                    <a:pt x="182752" y="106260"/>
                  </a:lnTo>
                  <a:lnTo>
                    <a:pt x="125221" y="99707"/>
                  </a:lnTo>
                  <a:close/>
                </a:path>
                <a:path w="1363345" h="226060">
                  <a:moveTo>
                    <a:pt x="174681" y="41516"/>
                  </a:moveTo>
                  <a:lnTo>
                    <a:pt x="101853" y="41516"/>
                  </a:lnTo>
                  <a:lnTo>
                    <a:pt x="108203" y="43230"/>
                  </a:lnTo>
                  <a:lnTo>
                    <a:pt x="117601" y="50076"/>
                  </a:lnTo>
                  <a:lnTo>
                    <a:pt x="120903" y="55168"/>
                  </a:lnTo>
                  <a:lnTo>
                    <a:pt x="122681" y="61912"/>
                  </a:lnTo>
                  <a:lnTo>
                    <a:pt x="179704" y="54317"/>
                  </a:lnTo>
                  <a:lnTo>
                    <a:pt x="174847" y="41800"/>
                  </a:lnTo>
                  <a:lnTo>
                    <a:pt x="174681" y="41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7638" y="4887938"/>
              <a:ext cx="185166" cy="16871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718305" y="4893272"/>
              <a:ext cx="723265" cy="222250"/>
            </a:xfrm>
            <a:custGeom>
              <a:avLst/>
              <a:gdLst/>
              <a:ahLst/>
              <a:cxnLst/>
              <a:rect l="l" t="t" r="r" b="b"/>
              <a:pathLst>
                <a:path w="723264" h="222250">
                  <a:moveTo>
                    <a:pt x="546735" y="0"/>
                  </a:moveTo>
                  <a:lnTo>
                    <a:pt x="607441" y="0"/>
                  </a:lnTo>
                  <a:lnTo>
                    <a:pt x="607441" y="54178"/>
                  </a:lnTo>
                  <a:lnTo>
                    <a:pt x="662559" y="54178"/>
                  </a:lnTo>
                  <a:lnTo>
                    <a:pt x="662559" y="0"/>
                  </a:lnTo>
                  <a:lnTo>
                    <a:pt x="723265" y="0"/>
                  </a:lnTo>
                  <a:lnTo>
                    <a:pt x="723265" y="158051"/>
                  </a:lnTo>
                  <a:lnTo>
                    <a:pt x="662559" y="158051"/>
                  </a:lnTo>
                  <a:lnTo>
                    <a:pt x="662559" y="98374"/>
                  </a:lnTo>
                  <a:lnTo>
                    <a:pt x="607441" y="98374"/>
                  </a:lnTo>
                  <a:lnTo>
                    <a:pt x="607441" y="158051"/>
                  </a:lnTo>
                  <a:lnTo>
                    <a:pt x="546735" y="158051"/>
                  </a:lnTo>
                  <a:lnTo>
                    <a:pt x="546735" y="0"/>
                  </a:lnTo>
                  <a:close/>
                </a:path>
                <a:path w="723264" h="222250">
                  <a:moveTo>
                    <a:pt x="373888" y="0"/>
                  </a:moveTo>
                  <a:lnTo>
                    <a:pt x="522478" y="0"/>
                  </a:lnTo>
                  <a:lnTo>
                    <a:pt x="522478" y="44195"/>
                  </a:lnTo>
                  <a:lnTo>
                    <a:pt x="478536" y="44195"/>
                  </a:lnTo>
                  <a:lnTo>
                    <a:pt x="478536" y="158051"/>
                  </a:lnTo>
                  <a:lnTo>
                    <a:pt x="417830" y="158051"/>
                  </a:lnTo>
                  <a:lnTo>
                    <a:pt x="417830" y="44195"/>
                  </a:lnTo>
                  <a:lnTo>
                    <a:pt x="373888" y="44195"/>
                  </a:lnTo>
                  <a:lnTo>
                    <a:pt x="373888" y="0"/>
                  </a:lnTo>
                  <a:close/>
                </a:path>
                <a:path w="723264" h="222250">
                  <a:moveTo>
                    <a:pt x="185928" y="0"/>
                  </a:moveTo>
                  <a:lnTo>
                    <a:pt x="249809" y="0"/>
                  </a:lnTo>
                  <a:lnTo>
                    <a:pt x="282448" y="105219"/>
                  </a:lnTo>
                  <a:lnTo>
                    <a:pt x="312674" y="0"/>
                  </a:lnTo>
                  <a:lnTo>
                    <a:pt x="372364" y="0"/>
                  </a:lnTo>
                  <a:lnTo>
                    <a:pt x="309626" y="168884"/>
                  </a:lnTo>
                  <a:lnTo>
                    <a:pt x="287782" y="207898"/>
                  </a:lnTo>
                  <a:lnTo>
                    <a:pt x="239776" y="222199"/>
                  </a:lnTo>
                  <a:lnTo>
                    <a:pt x="232320" y="221975"/>
                  </a:lnTo>
                  <a:lnTo>
                    <a:pt x="223091" y="221305"/>
                  </a:lnTo>
                  <a:lnTo>
                    <a:pt x="212076" y="220190"/>
                  </a:lnTo>
                  <a:lnTo>
                    <a:pt x="199263" y="218630"/>
                  </a:lnTo>
                  <a:lnTo>
                    <a:pt x="194564" y="176364"/>
                  </a:lnTo>
                  <a:lnTo>
                    <a:pt x="201251" y="178183"/>
                  </a:lnTo>
                  <a:lnTo>
                    <a:pt x="208343" y="179485"/>
                  </a:lnTo>
                  <a:lnTo>
                    <a:pt x="215816" y="180268"/>
                  </a:lnTo>
                  <a:lnTo>
                    <a:pt x="223647" y="180530"/>
                  </a:lnTo>
                  <a:lnTo>
                    <a:pt x="230759" y="180530"/>
                  </a:lnTo>
                  <a:lnTo>
                    <a:pt x="252222" y="158026"/>
                  </a:lnTo>
                  <a:lnTo>
                    <a:pt x="185928" y="0"/>
                  </a:lnTo>
                  <a:close/>
                </a:path>
                <a:path w="723264" h="222250">
                  <a:moveTo>
                    <a:pt x="0" y="0"/>
                  </a:moveTo>
                  <a:lnTo>
                    <a:pt x="167259" y="0"/>
                  </a:lnTo>
                  <a:lnTo>
                    <a:pt x="167259" y="158051"/>
                  </a:lnTo>
                  <a:lnTo>
                    <a:pt x="106680" y="158051"/>
                  </a:lnTo>
                  <a:lnTo>
                    <a:pt x="106680" y="44195"/>
                  </a:lnTo>
                  <a:lnTo>
                    <a:pt x="60579" y="44195"/>
                  </a:lnTo>
                  <a:lnTo>
                    <a:pt x="60579" y="158051"/>
                  </a:lnTo>
                  <a:lnTo>
                    <a:pt x="0" y="15805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90490" y="4886299"/>
              <a:ext cx="186563" cy="17035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508882" y="4889703"/>
              <a:ext cx="182880" cy="165735"/>
            </a:xfrm>
            <a:custGeom>
              <a:avLst/>
              <a:gdLst/>
              <a:ahLst/>
              <a:cxnLst/>
              <a:rect l="l" t="t" r="r" b="b"/>
              <a:pathLst>
                <a:path w="182879" h="165735">
                  <a:moveTo>
                    <a:pt x="92201" y="0"/>
                  </a:moveTo>
                  <a:lnTo>
                    <a:pt x="139868" y="7784"/>
                  </a:lnTo>
                  <a:lnTo>
                    <a:pt x="174847" y="41800"/>
                  </a:lnTo>
                  <a:lnTo>
                    <a:pt x="179704" y="54317"/>
                  </a:lnTo>
                  <a:lnTo>
                    <a:pt x="122681" y="61912"/>
                  </a:lnTo>
                  <a:lnTo>
                    <a:pt x="120903" y="55168"/>
                  </a:lnTo>
                  <a:lnTo>
                    <a:pt x="117601" y="50076"/>
                  </a:lnTo>
                  <a:lnTo>
                    <a:pt x="112902" y="46659"/>
                  </a:lnTo>
                  <a:lnTo>
                    <a:pt x="108203" y="43230"/>
                  </a:lnTo>
                  <a:lnTo>
                    <a:pt x="101853" y="41516"/>
                  </a:lnTo>
                  <a:lnTo>
                    <a:pt x="93979" y="41516"/>
                  </a:lnTo>
                  <a:lnTo>
                    <a:pt x="86812" y="42189"/>
                  </a:lnTo>
                  <a:lnTo>
                    <a:pt x="60898" y="74674"/>
                  </a:lnTo>
                  <a:lnTo>
                    <a:pt x="60325" y="84899"/>
                  </a:lnTo>
                  <a:lnTo>
                    <a:pt x="60898" y="94048"/>
                  </a:lnTo>
                  <a:lnTo>
                    <a:pt x="86258" y="123930"/>
                  </a:lnTo>
                  <a:lnTo>
                    <a:pt x="93090" y="124561"/>
                  </a:lnTo>
                  <a:lnTo>
                    <a:pt x="100964" y="124561"/>
                  </a:lnTo>
                  <a:lnTo>
                    <a:pt x="107695" y="122529"/>
                  </a:lnTo>
                  <a:lnTo>
                    <a:pt x="113029" y="118465"/>
                  </a:lnTo>
                  <a:lnTo>
                    <a:pt x="118490" y="114401"/>
                  </a:lnTo>
                  <a:lnTo>
                    <a:pt x="122554" y="108140"/>
                  </a:lnTo>
                  <a:lnTo>
                    <a:pt x="125221" y="99707"/>
                  </a:lnTo>
                  <a:lnTo>
                    <a:pt x="182752" y="106260"/>
                  </a:lnTo>
                  <a:lnTo>
                    <a:pt x="161323" y="143656"/>
                  </a:lnTo>
                  <a:lnTo>
                    <a:pt x="120221" y="163374"/>
                  </a:lnTo>
                  <a:lnTo>
                    <a:pt x="96519" y="165201"/>
                  </a:lnTo>
                  <a:lnTo>
                    <a:pt x="84470" y="164908"/>
                  </a:lnTo>
                  <a:lnTo>
                    <a:pt x="46515" y="157810"/>
                  </a:lnTo>
                  <a:lnTo>
                    <a:pt x="15033" y="133950"/>
                  </a:lnTo>
                  <a:lnTo>
                    <a:pt x="428" y="94360"/>
                  </a:lnTo>
                  <a:lnTo>
                    <a:pt x="0" y="83261"/>
                  </a:lnTo>
                  <a:lnTo>
                    <a:pt x="523" y="71580"/>
                  </a:lnTo>
                  <a:lnTo>
                    <a:pt x="15605" y="31394"/>
                  </a:lnTo>
                  <a:lnTo>
                    <a:pt x="46736" y="7277"/>
                  </a:lnTo>
                  <a:lnTo>
                    <a:pt x="78936" y="454"/>
                  </a:lnTo>
                  <a:lnTo>
                    <a:pt x="92201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4969128" y="4949855"/>
            <a:ext cx="167005" cy="43815"/>
            <a:chOff x="4969128" y="4949855"/>
            <a:chExt cx="167005" cy="43815"/>
          </a:xfrm>
        </p:grpSpPr>
        <p:sp>
          <p:nvSpPr>
            <p:cNvPr id="31" name="object 31" descr=""/>
            <p:cNvSpPr/>
            <p:nvPr/>
          </p:nvSpPr>
          <p:spPr>
            <a:xfrm>
              <a:off x="4974462" y="4955189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4">
                  <a:moveTo>
                    <a:pt x="155968" y="0"/>
                  </a:moveTo>
                  <a:lnTo>
                    <a:pt x="0" y="0"/>
                  </a:lnTo>
                  <a:lnTo>
                    <a:pt x="0" y="33040"/>
                  </a:lnTo>
                  <a:lnTo>
                    <a:pt x="155968" y="33040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974462" y="4955189"/>
              <a:ext cx="156210" cy="33655"/>
            </a:xfrm>
            <a:custGeom>
              <a:avLst/>
              <a:gdLst/>
              <a:ahLst/>
              <a:cxnLst/>
              <a:rect l="l" t="t" r="r" b="b"/>
              <a:pathLst>
                <a:path w="156210" h="33654">
                  <a:moveTo>
                    <a:pt x="0" y="33040"/>
                  </a:moveTo>
                  <a:lnTo>
                    <a:pt x="155968" y="33040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3040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5224145" y="4827816"/>
            <a:ext cx="945515" cy="293370"/>
            <a:chOff x="5224145" y="4827816"/>
            <a:chExt cx="945515" cy="293370"/>
          </a:xfrm>
        </p:grpSpPr>
        <p:sp>
          <p:nvSpPr>
            <p:cNvPr id="34" name="object 34" descr=""/>
            <p:cNvSpPr/>
            <p:nvPr/>
          </p:nvSpPr>
          <p:spPr>
            <a:xfrm>
              <a:off x="5229479" y="4833150"/>
              <a:ext cx="935355" cy="282575"/>
            </a:xfrm>
            <a:custGeom>
              <a:avLst/>
              <a:gdLst/>
              <a:ahLst/>
              <a:cxnLst/>
              <a:rect l="l" t="t" r="r" b="b"/>
              <a:pathLst>
                <a:path w="935354" h="282575">
                  <a:moveTo>
                    <a:pt x="934847" y="157454"/>
                  </a:moveTo>
                  <a:lnTo>
                    <a:pt x="870076" y="157454"/>
                  </a:lnTo>
                  <a:lnTo>
                    <a:pt x="870076" y="218173"/>
                  </a:lnTo>
                  <a:lnTo>
                    <a:pt x="934847" y="218173"/>
                  </a:lnTo>
                  <a:lnTo>
                    <a:pt x="934847" y="157454"/>
                  </a:lnTo>
                  <a:close/>
                </a:path>
                <a:path w="935354" h="282575">
                  <a:moveTo>
                    <a:pt x="830163" y="92570"/>
                  </a:moveTo>
                  <a:lnTo>
                    <a:pt x="761873" y="92570"/>
                  </a:lnTo>
                  <a:lnTo>
                    <a:pt x="767707" y="94157"/>
                  </a:lnTo>
                  <a:lnTo>
                    <a:pt x="767437" y="94157"/>
                  </a:lnTo>
                  <a:lnTo>
                    <a:pt x="773430" y="100012"/>
                  </a:lnTo>
                  <a:lnTo>
                    <a:pt x="774954" y="105219"/>
                  </a:lnTo>
                  <a:lnTo>
                    <a:pt x="774954" y="112661"/>
                  </a:lnTo>
                  <a:lnTo>
                    <a:pt x="737393" y="123656"/>
                  </a:lnTo>
                  <a:lnTo>
                    <a:pt x="709295" y="129476"/>
                  </a:lnTo>
                  <a:lnTo>
                    <a:pt x="696219" y="132676"/>
                  </a:lnTo>
                  <a:lnTo>
                    <a:pt x="662416" y="159948"/>
                  </a:lnTo>
                  <a:lnTo>
                    <a:pt x="659795" y="176657"/>
                  </a:lnTo>
                  <a:lnTo>
                    <a:pt x="660691" y="185572"/>
                  </a:lnTo>
                  <a:lnTo>
                    <a:pt x="692531" y="218478"/>
                  </a:lnTo>
                  <a:lnTo>
                    <a:pt x="717423" y="221754"/>
                  </a:lnTo>
                  <a:lnTo>
                    <a:pt x="727686" y="221345"/>
                  </a:lnTo>
                  <a:lnTo>
                    <a:pt x="737330" y="220116"/>
                  </a:lnTo>
                  <a:lnTo>
                    <a:pt x="745893" y="218173"/>
                  </a:lnTo>
                  <a:lnTo>
                    <a:pt x="746047" y="218173"/>
                  </a:lnTo>
                  <a:lnTo>
                    <a:pt x="778383" y="198831"/>
                  </a:lnTo>
                  <a:lnTo>
                    <a:pt x="834888" y="198831"/>
                  </a:lnTo>
                  <a:lnTo>
                    <a:pt x="834644" y="197815"/>
                  </a:lnTo>
                  <a:lnTo>
                    <a:pt x="834263" y="191985"/>
                  </a:lnTo>
                  <a:lnTo>
                    <a:pt x="834263" y="188112"/>
                  </a:lnTo>
                  <a:lnTo>
                    <a:pt x="733679" y="188112"/>
                  </a:lnTo>
                  <a:lnTo>
                    <a:pt x="728853" y="186601"/>
                  </a:lnTo>
                  <a:lnTo>
                    <a:pt x="725551" y="183578"/>
                  </a:lnTo>
                  <a:lnTo>
                    <a:pt x="722122" y="180543"/>
                  </a:lnTo>
                  <a:lnTo>
                    <a:pt x="720471" y="176657"/>
                  </a:lnTo>
                  <a:lnTo>
                    <a:pt x="720471" y="167750"/>
                  </a:lnTo>
                  <a:lnTo>
                    <a:pt x="755630" y="149275"/>
                  </a:lnTo>
                  <a:lnTo>
                    <a:pt x="762222" y="147367"/>
                  </a:lnTo>
                  <a:lnTo>
                    <a:pt x="768671" y="145331"/>
                  </a:lnTo>
                  <a:lnTo>
                    <a:pt x="774954" y="143167"/>
                  </a:lnTo>
                  <a:lnTo>
                    <a:pt x="834263" y="143167"/>
                  </a:lnTo>
                  <a:lnTo>
                    <a:pt x="834263" y="107302"/>
                  </a:lnTo>
                  <a:lnTo>
                    <a:pt x="832840" y="100012"/>
                  </a:lnTo>
                  <a:lnTo>
                    <a:pt x="832738" y="99491"/>
                  </a:lnTo>
                  <a:lnTo>
                    <a:pt x="830163" y="92570"/>
                  </a:lnTo>
                  <a:close/>
                </a:path>
                <a:path w="935354" h="282575">
                  <a:moveTo>
                    <a:pt x="834888" y="198831"/>
                  </a:moveTo>
                  <a:lnTo>
                    <a:pt x="778383" y="198831"/>
                  </a:lnTo>
                  <a:lnTo>
                    <a:pt x="779145" y="203390"/>
                  </a:lnTo>
                  <a:lnTo>
                    <a:pt x="779686" y="206248"/>
                  </a:lnTo>
                  <a:lnTo>
                    <a:pt x="779780" y="206743"/>
                  </a:lnTo>
                  <a:lnTo>
                    <a:pt x="780460" y="208649"/>
                  </a:lnTo>
                  <a:lnTo>
                    <a:pt x="781176" y="211010"/>
                  </a:lnTo>
                  <a:lnTo>
                    <a:pt x="782701" y="214109"/>
                  </a:lnTo>
                  <a:lnTo>
                    <a:pt x="784987" y="218173"/>
                  </a:lnTo>
                  <a:lnTo>
                    <a:pt x="841756" y="218173"/>
                  </a:lnTo>
                  <a:lnTo>
                    <a:pt x="838581" y="211632"/>
                  </a:lnTo>
                  <a:lnTo>
                    <a:pt x="836549" y="206248"/>
                  </a:lnTo>
                  <a:lnTo>
                    <a:pt x="835660" y="202031"/>
                  </a:lnTo>
                  <a:lnTo>
                    <a:pt x="834888" y="198831"/>
                  </a:lnTo>
                  <a:close/>
                </a:path>
                <a:path w="935354" h="282575">
                  <a:moveTo>
                    <a:pt x="834263" y="143167"/>
                  </a:moveTo>
                  <a:lnTo>
                    <a:pt x="774954" y="143167"/>
                  </a:lnTo>
                  <a:lnTo>
                    <a:pt x="774889" y="160731"/>
                  </a:lnTo>
                  <a:lnTo>
                    <a:pt x="773811" y="166509"/>
                  </a:lnTo>
                  <a:lnTo>
                    <a:pt x="771271" y="171221"/>
                  </a:lnTo>
                  <a:lnTo>
                    <a:pt x="768858" y="175933"/>
                  </a:lnTo>
                  <a:lnTo>
                    <a:pt x="764794" y="179933"/>
                  </a:lnTo>
                  <a:lnTo>
                    <a:pt x="758951" y="183197"/>
                  </a:lnTo>
                  <a:lnTo>
                    <a:pt x="753015" y="186601"/>
                  </a:lnTo>
                  <a:lnTo>
                    <a:pt x="752744" y="186601"/>
                  </a:lnTo>
                  <a:lnTo>
                    <a:pt x="746887" y="188112"/>
                  </a:lnTo>
                  <a:lnTo>
                    <a:pt x="834263" y="188112"/>
                  </a:lnTo>
                  <a:lnTo>
                    <a:pt x="834263" y="143167"/>
                  </a:lnTo>
                  <a:close/>
                </a:path>
                <a:path w="935354" h="282575">
                  <a:moveTo>
                    <a:pt x="746251" y="56553"/>
                  </a:moveTo>
                  <a:lnTo>
                    <a:pt x="736164" y="56743"/>
                  </a:lnTo>
                  <a:lnTo>
                    <a:pt x="737356" y="56743"/>
                  </a:lnTo>
                  <a:lnTo>
                    <a:pt x="729884" y="57183"/>
                  </a:lnTo>
                  <a:lnTo>
                    <a:pt x="684022" y="70485"/>
                  </a:lnTo>
                  <a:lnTo>
                    <a:pt x="664591" y="105219"/>
                  </a:lnTo>
                  <a:lnTo>
                    <a:pt x="722503" y="111315"/>
                  </a:lnTo>
                  <a:lnTo>
                    <a:pt x="724788" y="104470"/>
                  </a:lnTo>
                  <a:lnTo>
                    <a:pt x="727963" y="99809"/>
                  </a:lnTo>
                  <a:lnTo>
                    <a:pt x="736726" y="94157"/>
                  </a:lnTo>
                  <a:lnTo>
                    <a:pt x="744220" y="92570"/>
                  </a:lnTo>
                  <a:lnTo>
                    <a:pt x="830163" y="92570"/>
                  </a:lnTo>
                  <a:lnTo>
                    <a:pt x="829691" y="91300"/>
                  </a:lnTo>
                  <a:lnTo>
                    <a:pt x="797942" y="61539"/>
                  </a:lnTo>
                  <a:lnTo>
                    <a:pt x="759205" y="56743"/>
                  </a:lnTo>
                  <a:lnTo>
                    <a:pt x="746251" y="56553"/>
                  </a:lnTo>
                  <a:close/>
                </a:path>
                <a:path w="935354" h="282575">
                  <a:moveTo>
                    <a:pt x="512063" y="60121"/>
                  </a:moveTo>
                  <a:lnTo>
                    <a:pt x="451358" y="60121"/>
                  </a:lnTo>
                  <a:lnTo>
                    <a:pt x="451358" y="218173"/>
                  </a:lnTo>
                  <a:lnTo>
                    <a:pt x="512063" y="218173"/>
                  </a:lnTo>
                  <a:lnTo>
                    <a:pt x="512063" y="158496"/>
                  </a:lnTo>
                  <a:lnTo>
                    <a:pt x="627888" y="158496"/>
                  </a:lnTo>
                  <a:lnTo>
                    <a:pt x="627888" y="114300"/>
                  </a:lnTo>
                  <a:lnTo>
                    <a:pt x="512063" y="114300"/>
                  </a:lnTo>
                  <a:lnTo>
                    <a:pt x="512063" y="60121"/>
                  </a:lnTo>
                  <a:close/>
                </a:path>
                <a:path w="935354" h="282575">
                  <a:moveTo>
                    <a:pt x="627888" y="158496"/>
                  </a:moveTo>
                  <a:lnTo>
                    <a:pt x="567182" y="158496"/>
                  </a:lnTo>
                  <a:lnTo>
                    <a:pt x="567182" y="218173"/>
                  </a:lnTo>
                  <a:lnTo>
                    <a:pt x="627888" y="218173"/>
                  </a:lnTo>
                  <a:lnTo>
                    <a:pt x="627888" y="158496"/>
                  </a:lnTo>
                  <a:close/>
                </a:path>
                <a:path w="935354" h="282575">
                  <a:moveTo>
                    <a:pt x="627888" y="60121"/>
                  </a:moveTo>
                  <a:lnTo>
                    <a:pt x="567182" y="60121"/>
                  </a:lnTo>
                  <a:lnTo>
                    <a:pt x="567182" y="114300"/>
                  </a:lnTo>
                  <a:lnTo>
                    <a:pt x="627888" y="114300"/>
                  </a:lnTo>
                  <a:lnTo>
                    <a:pt x="627888" y="60121"/>
                  </a:lnTo>
                  <a:close/>
                </a:path>
                <a:path w="935354" h="282575">
                  <a:moveTo>
                    <a:pt x="254635" y="236486"/>
                  </a:moveTo>
                  <a:lnTo>
                    <a:pt x="259334" y="278752"/>
                  </a:lnTo>
                  <a:lnTo>
                    <a:pt x="299847" y="282321"/>
                  </a:lnTo>
                  <a:lnTo>
                    <a:pt x="314920" y="281427"/>
                  </a:lnTo>
                  <a:lnTo>
                    <a:pt x="353427" y="261787"/>
                  </a:lnTo>
                  <a:lnTo>
                    <a:pt x="364993" y="240652"/>
                  </a:lnTo>
                  <a:lnTo>
                    <a:pt x="283718" y="240652"/>
                  </a:lnTo>
                  <a:lnTo>
                    <a:pt x="275887" y="240390"/>
                  </a:lnTo>
                  <a:lnTo>
                    <a:pt x="268414" y="239607"/>
                  </a:lnTo>
                  <a:lnTo>
                    <a:pt x="261322" y="238305"/>
                  </a:lnTo>
                  <a:lnTo>
                    <a:pt x="254635" y="236486"/>
                  </a:lnTo>
                  <a:close/>
                </a:path>
                <a:path w="935354" h="282575">
                  <a:moveTo>
                    <a:pt x="309880" y="60121"/>
                  </a:moveTo>
                  <a:lnTo>
                    <a:pt x="245999" y="60121"/>
                  </a:lnTo>
                  <a:lnTo>
                    <a:pt x="312293" y="218147"/>
                  </a:lnTo>
                  <a:lnTo>
                    <a:pt x="309245" y="226593"/>
                  </a:lnTo>
                  <a:lnTo>
                    <a:pt x="305435" y="232460"/>
                  </a:lnTo>
                  <a:lnTo>
                    <a:pt x="301117" y="235737"/>
                  </a:lnTo>
                  <a:lnTo>
                    <a:pt x="296672" y="239014"/>
                  </a:lnTo>
                  <a:lnTo>
                    <a:pt x="290830" y="240652"/>
                  </a:lnTo>
                  <a:lnTo>
                    <a:pt x="364993" y="240652"/>
                  </a:lnTo>
                  <a:lnTo>
                    <a:pt x="369697" y="229006"/>
                  </a:lnTo>
                  <a:lnTo>
                    <a:pt x="393347" y="165341"/>
                  </a:lnTo>
                  <a:lnTo>
                    <a:pt x="342519" y="165341"/>
                  </a:lnTo>
                  <a:lnTo>
                    <a:pt x="309880" y="60121"/>
                  </a:lnTo>
                  <a:close/>
                </a:path>
                <a:path w="935354" h="282575">
                  <a:moveTo>
                    <a:pt x="432435" y="60121"/>
                  </a:moveTo>
                  <a:lnTo>
                    <a:pt x="372745" y="60121"/>
                  </a:lnTo>
                  <a:lnTo>
                    <a:pt x="342519" y="165341"/>
                  </a:lnTo>
                  <a:lnTo>
                    <a:pt x="393347" y="165341"/>
                  </a:lnTo>
                  <a:lnTo>
                    <a:pt x="432435" y="60121"/>
                  </a:lnTo>
                  <a:close/>
                </a:path>
                <a:path w="935354" h="282575">
                  <a:moveTo>
                    <a:pt x="222504" y="0"/>
                  </a:moveTo>
                  <a:lnTo>
                    <a:pt x="35179" y="0"/>
                  </a:lnTo>
                  <a:lnTo>
                    <a:pt x="35179" y="155079"/>
                  </a:lnTo>
                  <a:lnTo>
                    <a:pt x="33274" y="162445"/>
                  </a:lnTo>
                  <a:lnTo>
                    <a:pt x="25654" y="170472"/>
                  </a:lnTo>
                  <a:lnTo>
                    <a:pt x="19304" y="172491"/>
                  </a:lnTo>
                  <a:lnTo>
                    <a:pt x="0" y="172491"/>
                  </a:lnTo>
                  <a:lnTo>
                    <a:pt x="0" y="216801"/>
                  </a:lnTo>
                  <a:lnTo>
                    <a:pt x="685" y="216801"/>
                  </a:lnTo>
                  <a:lnTo>
                    <a:pt x="9525" y="218274"/>
                  </a:lnTo>
                  <a:lnTo>
                    <a:pt x="17907" y="219075"/>
                  </a:lnTo>
                  <a:lnTo>
                    <a:pt x="25273" y="219075"/>
                  </a:lnTo>
                  <a:lnTo>
                    <a:pt x="42037" y="218506"/>
                  </a:lnTo>
                  <a:lnTo>
                    <a:pt x="84828" y="204805"/>
                  </a:lnTo>
                  <a:lnTo>
                    <a:pt x="101298" y="156579"/>
                  </a:lnTo>
                  <a:lnTo>
                    <a:pt x="102362" y="120700"/>
                  </a:lnTo>
                  <a:lnTo>
                    <a:pt x="102362" y="53568"/>
                  </a:lnTo>
                  <a:lnTo>
                    <a:pt x="222504" y="53568"/>
                  </a:lnTo>
                  <a:lnTo>
                    <a:pt x="222504" y="0"/>
                  </a:lnTo>
                  <a:close/>
                </a:path>
                <a:path w="935354" h="282575">
                  <a:moveTo>
                    <a:pt x="222504" y="53568"/>
                  </a:moveTo>
                  <a:lnTo>
                    <a:pt x="155067" y="53568"/>
                  </a:lnTo>
                  <a:lnTo>
                    <a:pt x="155067" y="218274"/>
                  </a:lnTo>
                  <a:lnTo>
                    <a:pt x="222504" y="218274"/>
                  </a:lnTo>
                  <a:lnTo>
                    <a:pt x="222504" y="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229479" y="4833150"/>
              <a:ext cx="935355" cy="282575"/>
            </a:xfrm>
            <a:custGeom>
              <a:avLst/>
              <a:gdLst/>
              <a:ahLst/>
              <a:cxnLst/>
              <a:rect l="l" t="t" r="r" b="b"/>
              <a:pathLst>
                <a:path w="935354" h="282575">
                  <a:moveTo>
                    <a:pt x="870076" y="157454"/>
                  </a:moveTo>
                  <a:lnTo>
                    <a:pt x="934847" y="157454"/>
                  </a:lnTo>
                  <a:lnTo>
                    <a:pt x="934847" y="218173"/>
                  </a:lnTo>
                  <a:lnTo>
                    <a:pt x="870076" y="218173"/>
                  </a:lnTo>
                  <a:lnTo>
                    <a:pt x="870076" y="157454"/>
                  </a:lnTo>
                  <a:close/>
                </a:path>
                <a:path w="935354" h="282575">
                  <a:moveTo>
                    <a:pt x="774954" y="143167"/>
                  </a:moveTo>
                  <a:lnTo>
                    <a:pt x="768671" y="145331"/>
                  </a:lnTo>
                  <a:lnTo>
                    <a:pt x="762222" y="147367"/>
                  </a:lnTo>
                  <a:lnTo>
                    <a:pt x="755630" y="149275"/>
                  </a:lnTo>
                  <a:lnTo>
                    <a:pt x="748919" y="151053"/>
                  </a:lnTo>
                  <a:lnTo>
                    <a:pt x="736600" y="154330"/>
                  </a:lnTo>
                  <a:lnTo>
                    <a:pt x="728853" y="157556"/>
                  </a:lnTo>
                  <a:lnTo>
                    <a:pt x="725551" y="160731"/>
                  </a:lnTo>
                  <a:lnTo>
                    <a:pt x="722249" y="164007"/>
                  </a:lnTo>
                  <a:lnTo>
                    <a:pt x="720471" y="167728"/>
                  </a:lnTo>
                  <a:lnTo>
                    <a:pt x="720471" y="171894"/>
                  </a:lnTo>
                  <a:lnTo>
                    <a:pt x="720471" y="176657"/>
                  </a:lnTo>
                  <a:lnTo>
                    <a:pt x="722122" y="180543"/>
                  </a:lnTo>
                  <a:lnTo>
                    <a:pt x="725551" y="183578"/>
                  </a:lnTo>
                  <a:lnTo>
                    <a:pt x="728853" y="186601"/>
                  </a:lnTo>
                  <a:lnTo>
                    <a:pt x="733679" y="188112"/>
                  </a:lnTo>
                  <a:lnTo>
                    <a:pt x="740156" y="188112"/>
                  </a:lnTo>
                  <a:lnTo>
                    <a:pt x="746887" y="188112"/>
                  </a:lnTo>
                  <a:lnTo>
                    <a:pt x="753237" y="186474"/>
                  </a:lnTo>
                  <a:lnTo>
                    <a:pt x="758951" y="183197"/>
                  </a:lnTo>
                  <a:lnTo>
                    <a:pt x="764794" y="179933"/>
                  </a:lnTo>
                  <a:lnTo>
                    <a:pt x="768858" y="175933"/>
                  </a:lnTo>
                  <a:lnTo>
                    <a:pt x="771271" y="171221"/>
                  </a:lnTo>
                  <a:lnTo>
                    <a:pt x="773811" y="166509"/>
                  </a:lnTo>
                  <a:lnTo>
                    <a:pt x="774954" y="160388"/>
                  </a:lnTo>
                  <a:lnTo>
                    <a:pt x="774954" y="152844"/>
                  </a:lnTo>
                  <a:lnTo>
                    <a:pt x="774954" y="143167"/>
                  </a:lnTo>
                  <a:close/>
                </a:path>
                <a:path w="935354" h="282575">
                  <a:moveTo>
                    <a:pt x="451358" y="60121"/>
                  </a:moveTo>
                  <a:lnTo>
                    <a:pt x="512063" y="60121"/>
                  </a:lnTo>
                  <a:lnTo>
                    <a:pt x="512063" y="114300"/>
                  </a:lnTo>
                  <a:lnTo>
                    <a:pt x="567182" y="114300"/>
                  </a:lnTo>
                  <a:lnTo>
                    <a:pt x="567182" y="60121"/>
                  </a:lnTo>
                  <a:lnTo>
                    <a:pt x="627888" y="60121"/>
                  </a:lnTo>
                  <a:lnTo>
                    <a:pt x="627888" y="218173"/>
                  </a:lnTo>
                  <a:lnTo>
                    <a:pt x="567182" y="218173"/>
                  </a:lnTo>
                  <a:lnTo>
                    <a:pt x="567182" y="158496"/>
                  </a:lnTo>
                  <a:lnTo>
                    <a:pt x="512063" y="158496"/>
                  </a:lnTo>
                  <a:lnTo>
                    <a:pt x="512063" y="218173"/>
                  </a:lnTo>
                  <a:lnTo>
                    <a:pt x="451358" y="218173"/>
                  </a:lnTo>
                  <a:lnTo>
                    <a:pt x="451358" y="60121"/>
                  </a:lnTo>
                  <a:close/>
                </a:path>
                <a:path w="935354" h="282575">
                  <a:moveTo>
                    <a:pt x="245999" y="60121"/>
                  </a:moveTo>
                  <a:lnTo>
                    <a:pt x="309880" y="60121"/>
                  </a:lnTo>
                  <a:lnTo>
                    <a:pt x="342519" y="165341"/>
                  </a:lnTo>
                  <a:lnTo>
                    <a:pt x="372745" y="60121"/>
                  </a:lnTo>
                  <a:lnTo>
                    <a:pt x="432435" y="60121"/>
                  </a:lnTo>
                  <a:lnTo>
                    <a:pt x="369697" y="229006"/>
                  </a:lnTo>
                  <a:lnTo>
                    <a:pt x="347853" y="268020"/>
                  </a:lnTo>
                  <a:lnTo>
                    <a:pt x="299847" y="282321"/>
                  </a:lnTo>
                  <a:lnTo>
                    <a:pt x="292391" y="282097"/>
                  </a:lnTo>
                  <a:lnTo>
                    <a:pt x="283162" y="281427"/>
                  </a:lnTo>
                  <a:lnTo>
                    <a:pt x="272147" y="280311"/>
                  </a:lnTo>
                  <a:lnTo>
                    <a:pt x="259334" y="278752"/>
                  </a:lnTo>
                  <a:lnTo>
                    <a:pt x="254635" y="236486"/>
                  </a:lnTo>
                  <a:lnTo>
                    <a:pt x="261322" y="238305"/>
                  </a:lnTo>
                  <a:lnTo>
                    <a:pt x="268414" y="239607"/>
                  </a:lnTo>
                  <a:lnTo>
                    <a:pt x="275887" y="240390"/>
                  </a:lnTo>
                  <a:lnTo>
                    <a:pt x="283718" y="240652"/>
                  </a:lnTo>
                  <a:lnTo>
                    <a:pt x="290830" y="240652"/>
                  </a:lnTo>
                  <a:lnTo>
                    <a:pt x="312293" y="218147"/>
                  </a:lnTo>
                  <a:lnTo>
                    <a:pt x="245999" y="60121"/>
                  </a:lnTo>
                  <a:close/>
                </a:path>
                <a:path w="935354" h="282575">
                  <a:moveTo>
                    <a:pt x="746251" y="56553"/>
                  </a:moveTo>
                  <a:lnTo>
                    <a:pt x="790067" y="59601"/>
                  </a:lnTo>
                  <a:lnTo>
                    <a:pt x="826770" y="83121"/>
                  </a:lnTo>
                  <a:lnTo>
                    <a:pt x="829691" y="91300"/>
                  </a:lnTo>
                  <a:lnTo>
                    <a:pt x="832738" y="99491"/>
                  </a:lnTo>
                  <a:lnTo>
                    <a:pt x="834263" y="107302"/>
                  </a:lnTo>
                  <a:lnTo>
                    <a:pt x="834263" y="114744"/>
                  </a:lnTo>
                  <a:lnTo>
                    <a:pt x="834263" y="184543"/>
                  </a:lnTo>
                  <a:lnTo>
                    <a:pt x="834263" y="191985"/>
                  </a:lnTo>
                  <a:lnTo>
                    <a:pt x="834644" y="197815"/>
                  </a:lnTo>
                  <a:lnTo>
                    <a:pt x="835660" y="202031"/>
                  </a:lnTo>
                  <a:lnTo>
                    <a:pt x="836549" y="206248"/>
                  </a:lnTo>
                  <a:lnTo>
                    <a:pt x="838581" y="211632"/>
                  </a:lnTo>
                  <a:lnTo>
                    <a:pt x="841756" y="218173"/>
                  </a:lnTo>
                  <a:lnTo>
                    <a:pt x="784987" y="218173"/>
                  </a:lnTo>
                  <a:lnTo>
                    <a:pt x="782701" y="214109"/>
                  </a:lnTo>
                  <a:lnTo>
                    <a:pt x="781176" y="211010"/>
                  </a:lnTo>
                  <a:lnTo>
                    <a:pt x="780542" y="208876"/>
                  </a:lnTo>
                  <a:lnTo>
                    <a:pt x="779780" y="206743"/>
                  </a:lnTo>
                  <a:lnTo>
                    <a:pt x="779145" y="203390"/>
                  </a:lnTo>
                  <a:lnTo>
                    <a:pt x="778383" y="198831"/>
                  </a:lnTo>
                  <a:lnTo>
                    <a:pt x="772477" y="204148"/>
                  </a:lnTo>
                  <a:lnTo>
                    <a:pt x="737330" y="220116"/>
                  </a:lnTo>
                  <a:lnTo>
                    <a:pt x="717423" y="221754"/>
                  </a:lnTo>
                  <a:lnTo>
                    <a:pt x="704107" y="220935"/>
                  </a:lnTo>
                  <a:lnTo>
                    <a:pt x="668069" y="201721"/>
                  </a:lnTo>
                  <a:lnTo>
                    <a:pt x="659765" y="176352"/>
                  </a:lnTo>
                  <a:lnTo>
                    <a:pt x="660429" y="167750"/>
                  </a:lnTo>
                  <a:lnTo>
                    <a:pt x="685371" y="136620"/>
                  </a:lnTo>
                  <a:lnTo>
                    <a:pt x="724844" y="126311"/>
                  </a:lnTo>
                  <a:lnTo>
                    <a:pt x="737393" y="123656"/>
                  </a:lnTo>
                  <a:lnTo>
                    <a:pt x="774954" y="112661"/>
                  </a:lnTo>
                  <a:lnTo>
                    <a:pt x="774954" y="105219"/>
                  </a:lnTo>
                  <a:lnTo>
                    <a:pt x="773430" y="100012"/>
                  </a:lnTo>
                  <a:lnTo>
                    <a:pt x="770382" y="97028"/>
                  </a:lnTo>
                  <a:lnTo>
                    <a:pt x="767334" y="94056"/>
                  </a:lnTo>
                  <a:lnTo>
                    <a:pt x="761873" y="92570"/>
                  </a:lnTo>
                  <a:lnTo>
                    <a:pt x="754126" y="92570"/>
                  </a:lnTo>
                  <a:lnTo>
                    <a:pt x="744220" y="92570"/>
                  </a:lnTo>
                  <a:lnTo>
                    <a:pt x="722503" y="111315"/>
                  </a:lnTo>
                  <a:lnTo>
                    <a:pt x="664591" y="105219"/>
                  </a:lnTo>
                  <a:lnTo>
                    <a:pt x="684022" y="70485"/>
                  </a:lnTo>
                  <a:lnTo>
                    <a:pt x="722159" y="57972"/>
                  </a:lnTo>
                  <a:lnTo>
                    <a:pt x="737919" y="56710"/>
                  </a:lnTo>
                  <a:lnTo>
                    <a:pt x="746251" y="56553"/>
                  </a:lnTo>
                  <a:close/>
                </a:path>
                <a:path w="935354" h="282575">
                  <a:moveTo>
                    <a:pt x="35179" y="0"/>
                  </a:moveTo>
                  <a:lnTo>
                    <a:pt x="222504" y="0"/>
                  </a:lnTo>
                  <a:lnTo>
                    <a:pt x="222504" y="218173"/>
                  </a:lnTo>
                  <a:lnTo>
                    <a:pt x="155067" y="218173"/>
                  </a:lnTo>
                  <a:lnTo>
                    <a:pt x="155067" y="53568"/>
                  </a:lnTo>
                  <a:lnTo>
                    <a:pt x="102362" y="53568"/>
                  </a:lnTo>
                  <a:lnTo>
                    <a:pt x="102362" y="120700"/>
                  </a:lnTo>
                  <a:lnTo>
                    <a:pt x="102098" y="140010"/>
                  </a:lnTo>
                  <a:lnTo>
                    <a:pt x="98044" y="181495"/>
                  </a:lnTo>
                  <a:lnTo>
                    <a:pt x="68135" y="213963"/>
                  </a:lnTo>
                  <a:lnTo>
                    <a:pt x="25273" y="219075"/>
                  </a:lnTo>
                  <a:lnTo>
                    <a:pt x="17907" y="219075"/>
                  </a:lnTo>
                  <a:lnTo>
                    <a:pt x="9525" y="218274"/>
                  </a:lnTo>
                  <a:lnTo>
                    <a:pt x="0" y="216687"/>
                  </a:lnTo>
                  <a:lnTo>
                    <a:pt x="0" y="172491"/>
                  </a:lnTo>
                  <a:lnTo>
                    <a:pt x="10160" y="172491"/>
                  </a:lnTo>
                  <a:lnTo>
                    <a:pt x="19304" y="172491"/>
                  </a:lnTo>
                  <a:lnTo>
                    <a:pt x="25654" y="170472"/>
                  </a:lnTo>
                  <a:lnTo>
                    <a:pt x="29463" y="166458"/>
                  </a:lnTo>
                  <a:lnTo>
                    <a:pt x="33274" y="162445"/>
                  </a:lnTo>
                  <a:lnTo>
                    <a:pt x="35179" y="155079"/>
                  </a:lnTo>
                  <a:lnTo>
                    <a:pt x="35179" y="144360"/>
                  </a:lnTo>
                  <a:lnTo>
                    <a:pt x="35179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1459" y="1705355"/>
            <a:ext cx="3154679" cy="2232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Наталья Никифорова</dc:creator>
  <dc:title>Солнечная система.Никифорова Н.В.</dc:title>
  <dcterms:created xsi:type="dcterms:W3CDTF">2025-04-14T11:38:15Z</dcterms:created>
  <dcterms:modified xsi:type="dcterms:W3CDTF">2025-04-14T11:38:15Z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2025-04-14T00:00:00Z</vt:filetime>
  </property>
  <property fmtid="{D5CDD505-2E9C-101B-9397-08002B2CF9AE}" pid="5" name="Producer">
    <vt:lpwstr>Microsoft® PowerPoint® 2016</vt:lpwstr>
  </property>
</Properties>
</file>