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docProps/custom.xml" ContentType="application/vnd.openxmlformats-officedocument.custom-properties+xml"/>
  <Override PartName="/ppt/slides/slide6.xml" ContentType="application/vnd.openxmlformats-officedocument.presentationml.slide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sldMasterIdLst>
    <p:sldMasterId id="2147483648" r:id="rId1"/>
  </p:sldMasterIdLst>
  <p:notesMasterIdLst>
    <p:notesMasterId r:id="rId11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12192000" cy="6858000"/>
  <p:notesSz cx="12192000" cy="6858000"/>
  <p:defaultTextStyle>
    <a:defPPr>
      <a:defRPr lang="ru-RU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5" d="102"/>
          <a:sy n="99" d="101"/>
        </p:scale>
        <p:origin x="112" y="112"/>
      </p:cViewPr>
      <p:guideLst>
        <p:guide pos="3840"/>
        <p:guide pos="2160" orient="horz"/>
      </p:guideLst>
    </p:cSldViewPr>
  </p:slideViewPr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 /><Relationship Id="rId13" Type="http://schemas.openxmlformats.org/officeDocument/2006/relationships/tableStyles" Target="tableStyles.xml" /><Relationship Id="rId14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Лукашова Е., Махонина Д., Подгол П., Прокопенко А.</a:t>
            </a: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6869931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86558806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1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Лукашова Е., Махонина Д., Подгол П., Прокопенко А.</a:t>
            </a:r>
            <a:endParaRPr sz="1200"/>
          </a:p>
          <a:p>
            <a:pPr>
              <a:defRPr/>
            </a:pPr>
            <a:endParaRPr/>
          </a:p>
        </p:txBody>
      </p:sp>
      <p:sp>
        <p:nvSpPr>
          <p:cNvPr id="136209863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Драй К., Джумаева Т., Кочиева А., Родионова Е.</a:t>
            </a: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85011416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31361504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1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Драй К., Джумаева Т., Кочиева А., Родионова Е</a:t>
            </a:r>
            <a:endParaRPr/>
          </a:p>
        </p:txBody>
      </p:sp>
      <p:sp>
        <p:nvSpPr>
          <p:cNvPr id="199720624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Айглова Е., Иванова Н., Полстянкина М.</a:t>
            </a: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27201520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221337967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1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Айглова Е., Иванова Н., Полстянкина М.</a:t>
            </a:r>
            <a:endParaRPr sz="1200"/>
          </a:p>
          <a:p>
            <a:pPr>
              <a:defRPr/>
            </a:pPr>
            <a:endParaRPr/>
          </a:p>
        </p:txBody>
      </p:sp>
      <p:sp>
        <p:nvSpPr>
          <p:cNvPr id="127439917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0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 userDrawn="1">
            <p:ph type="ctrTitle"/>
          </p:nvPr>
        </p:nvSpPr>
        <p:spPr bwMode="auto">
          <a:xfrm>
            <a:off x="1070367" y="3140967"/>
            <a:ext cx="9994346" cy="1152127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 userDrawn="1">
            <p:ph type="subTitle" idx="1"/>
          </p:nvPr>
        </p:nvSpPr>
        <p:spPr bwMode="auto">
          <a:xfrm>
            <a:off x="2043473" y="4437111"/>
            <a:ext cx="8081653" cy="1008111"/>
          </a:xfrm>
        </p:spPr>
        <p:txBody>
          <a:bodyPr>
            <a:normAutofit/>
          </a:bodyPr>
          <a:lstStyle>
            <a:lvl1pPr marL="0" indent="0" algn="ctr">
              <a:buNone/>
              <a:defRPr sz="2800" b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/>
              <a:t>Образец подзаголовка</a:t>
            </a:r>
            <a:endParaRPr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1E84241-D031-42DE-84E4-CC10C30232F4}" type="datetimeFigureOut">
              <a:rPr/>
              <a:t/>
            </a:fld>
            <a:endParaRPr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1974DF9-AD47-4691-BA21-BBFCE3637A9A}" type="slidenum">
              <a:rPr/>
              <a:t/>
            </a:fld>
            <a:endParaRPr/>
          </a:p>
        </p:txBody>
      </p:sp>
      <p:grpSp>
        <p:nvGrpSpPr>
          <p:cNvPr id="313" name="Группа 312"/>
          <p:cNvGrpSpPr/>
          <p:nvPr userDrawn="1"/>
        </p:nvGrpSpPr>
        <p:grpSpPr bwMode="auto">
          <a:xfrm>
            <a:off x="-22006" y="-7442"/>
            <a:ext cx="12214008" cy="1742779"/>
            <a:chOff x="5534481" y="2204917"/>
            <a:chExt cx="5756459" cy="1155514"/>
          </a:xfrm>
        </p:grpSpPr>
        <p:grpSp>
          <p:nvGrpSpPr>
            <p:cNvPr id="383" name="Группа 382"/>
            <p:cNvGrpSpPr/>
            <p:nvPr userDrawn="1"/>
          </p:nvGrpSpPr>
          <p:grpSpPr bwMode="auto">
            <a:xfrm>
              <a:off x="10137289" y="2208431"/>
              <a:ext cx="1153652" cy="1152000"/>
              <a:chOff x="8985289" y="2208431"/>
              <a:chExt cx="1153652" cy="1152000"/>
            </a:xfrm>
          </p:grpSpPr>
          <p:sp>
            <p:nvSpPr>
              <p:cNvPr id="432" name="Прямоугольник 431"/>
              <p:cNvSpPr/>
              <p:nvPr userDrawn="1"/>
            </p:nvSpPr>
            <p:spPr bwMode="auto">
              <a:xfrm>
                <a:off x="8985885" y="2208431"/>
                <a:ext cx="1152000" cy="11520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</p:sp>
          <p:grpSp>
            <p:nvGrpSpPr>
              <p:cNvPr id="433" name="Группа 432"/>
              <p:cNvGrpSpPr/>
              <p:nvPr userDrawn="1"/>
            </p:nvGrpSpPr>
            <p:grpSpPr bwMode="auto">
              <a:xfrm>
                <a:off x="8985289" y="2208431"/>
                <a:ext cx="1153652" cy="1152000"/>
                <a:chOff x="8985289" y="2208431"/>
                <a:chExt cx="1153652" cy="1152000"/>
              </a:xfrm>
            </p:grpSpPr>
            <p:sp>
              <p:nvSpPr>
                <p:cNvPr id="434" name="Прямоугольник 433"/>
                <p:cNvSpPr/>
                <p:nvPr userDrawn="1"/>
              </p:nvSpPr>
              <p:spPr bwMode="auto">
                <a:xfrm>
                  <a:off x="8985289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435" name="Прямоугольник 434"/>
                <p:cNvSpPr/>
                <p:nvPr userDrawn="1"/>
              </p:nvSpPr>
              <p:spPr bwMode="auto">
                <a:xfrm>
                  <a:off x="9367467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60000"/>
                  </a:schemeClr>
                </a:solidFill>
                <a:ln>
                  <a:noFill/>
                </a:ln>
              </p:spPr>
            </p:sp>
            <p:sp>
              <p:nvSpPr>
                <p:cNvPr id="436" name="Прямоугольник 435"/>
                <p:cNvSpPr/>
                <p:nvPr userDrawn="1"/>
              </p:nvSpPr>
              <p:spPr bwMode="auto">
                <a:xfrm>
                  <a:off x="9750410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437" name="Прямоугольник 436"/>
                <p:cNvSpPr/>
                <p:nvPr userDrawn="1"/>
              </p:nvSpPr>
              <p:spPr bwMode="auto">
                <a:xfrm>
                  <a:off x="8989821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438" name="Прямоугольник 437"/>
                <p:cNvSpPr/>
                <p:nvPr userDrawn="1"/>
              </p:nvSpPr>
              <p:spPr bwMode="auto">
                <a:xfrm>
                  <a:off x="9371999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439" name="Прямоугольник 438"/>
                <p:cNvSpPr/>
                <p:nvPr userDrawn="1"/>
              </p:nvSpPr>
              <p:spPr bwMode="auto">
                <a:xfrm>
                  <a:off x="9754942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440" name="Прямоугольник 439"/>
                <p:cNvSpPr/>
                <p:nvPr userDrawn="1"/>
              </p:nvSpPr>
              <p:spPr bwMode="auto">
                <a:xfrm>
                  <a:off x="8988763" y="2976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441" name="Прямоугольник 440"/>
                <p:cNvSpPr/>
                <p:nvPr userDrawn="1"/>
              </p:nvSpPr>
              <p:spPr bwMode="auto">
                <a:xfrm>
                  <a:off x="9370942" y="2976431"/>
                  <a:ext cx="383999" cy="383999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442" name="Прямоугольник 441"/>
                <p:cNvSpPr/>
                <p:nvPr userDrawn="1"/>
              </p:nvSpPr>
              <p:spPr bwMode="auto">
                <a:xfrm>
                  <a:off x="9753885" y="2976431"/>
                  <a:ext cx="383999" cy="383999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384" name="Группа 383"/>
            <p:cNvGrpSpPr/>
            <p:nvPr userDrawn="1"/>
          </p:nvGrpSpPr>
          <p:grpSpPr bwMode="auto">
            <a:xfrm>
              <a:off x="8985885" y="2204917"/>
              <a:ext cx="1153056" cy="1152000"/>
              <a:chOff x="8985885" y="2208431"/>
              <a:chExt cx="1153056" cy="1152000"/>
            </a:xfrm>
          </p:grpSpPr>
          <p:sp>
            <p:nvSpPr>
              <p:cNvPr id="421" name="Прямоугольник 420"/>
              <p:cNvSpPr/>
              <p:nvPr userDrawn="1"/>
            </p:nvSpPr>
            <p:spPr bwMode="auto">
              <a:xfrm>
                <a:off x="8985885" y="2208431"/>
                <a:ext cx="1152000" cy="11520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</p:sp>
          <p:grpSp>
            <p:nvGrpSpPr>
              <p:cNvPr id="422" name="Группа 421"/>
              <p:cNvGrpSpPr/>
              <p:nvPr userDrawn="1"/>
            </p:nvGrpSpPr>
            <p:grpSpPr bwMode="auto">
              <a:xfrm>
                <a:off x="8988763" y="2208431"/>
                <a:ext cx="1150178" cy="1152000"/>
                <a:chOff x="8988763" y="2208431"/>
                <a:chExt cx="1150178" cy="1152000"/>
              </a:xfrm>
            </p:grpSpPr>
            <p:sp>
              <p:nvSpPr>
                <p:cNvPr id="423" name="Прямоугольник 422"/>
                <p:cNvSpPr/>
                <p:nvPr userDrawn="1"/>
              </p:nvSpPr>
              <p:spPr bwMode="auto">
                <a:xfrm>
                  <a:off x="8989821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424" name="Прямоугольник 423"/>
                <p:cNvSpPr/>
                <p:nvPr userDrawn="1"/>
              </p:nvSpPr>
              <p:spPr bwMode="auto">
                <a:xfrm>
                  <a:off x="9371999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40000"/>
                  </a:schemeClr>
                </a:solidFill>
                <a:ln>
                  <a:noFill/>
                </a:ln>
              </p:spPr>
            </p:sp>
            <p:sp>
              <p:nvSpPr>
                <p:cNvPr id="425" name="Прямоугольник 424"/>
                <p:cNvSpPr/>
                <p:nvPr userDrawn="1"/>
              </p:nvSpPr>
              <p:spPr bwMode="auto">
                <a:xfrm>
                  <a:off x="9754942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426" name="Прямоугольник 425"/>
                <p:cNvSpPr/>
                <p:nvPr userDrawn="1"/>
              </p:nvSpPr>
              <p:spPr bwMode="auto">
                <a:xfrm>
                  <a:off x="8989821" y="2208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427" name="Прямоугольник 426"/>
                <p:cNvSpPr/>
                <p:nvPr userDrawn="1"/>
              </p:nvSpPr>
              <p:spPr bwMode="auto">
                <a:xfrm>
                  <a:off x="9371999" y="2208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428" name="Прямоугольник 427"/>
                <p:cNvSpPr/>
                <p:nvPr userDrawn="1"/>
              </p:nvSpPr>
              <p:spPr bwMode="auto">
                <a:xfrm>
                  <a:off x="9754942" y="2208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429" name="Прямоугольник 428"/>
                <p:cNvSpPr/>
                <p:nvPr userDrawn="1"/>
              </p:nvSpPr>
              <p:spPr bwMode="auto">
                <a:xfrm>
                  <a:off x="8988763" y="2976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50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430" name="Прямоугольник 429"/>
                <p:cNvSpPr/>
                <p:nvPr userDrawn="1"/>
              </p:nvSpPr>
              <p:spPr bwMode="auto">
                <a:xfrm>
                  <a:off x="9370942" y="2976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431" name="Прямоугольник 430"/>
                <p:cNvSpPr/>
                <p:nvPr userDrawn="1"/>
              </p:nvSpPr>
              <p:spPr bwMode="auto">
                <a:xfrm>
                  <a:off x="9753885" y="2976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385" name="Группа 384"/>
            <p:cNvGrpSpPr/>
            <p:nvPr userDrawn="1"/>
          </p:nvGrpSpPr>
          <p:grpSpPr bwMode="auto">
            <a:xfrm>
              <a:off x="7832827" y="2208431"/>
              <a:ext cx="1156531" cy="1152000"/>
              <a:chOff x="8985885" y="2208431"/>
              <a:chExt cx="1156531" cy="1152000"/>
            </a:xfrm>
          </p:grpSpPr>
          <p:sp>
            <p:nvSpPr>
              <p:cNvPr id="410" name="Прямоугольник 409"/>
              <p:cNvSpPr/>
              <p:nvPr userDrawn="1"/>
            </p:nvSpPr>
            <p:spPr bwMode="auto">
              <a:xfrm>
                <a:off x="8985885" y="2208431"/>
                <a:ext cx="1152000" cy="1152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</p:sp>
          <p:grpSp>
            <p:nvGrpSpPr>
              <p:cNvPr id="411" name="Группа 410"/>
              <p:cNvGrpSpPr/>
              <p:nvPr userDrawn="1"/>
            </p:nvGrpSpPr>
            <p:grpSpPr bwMode="auto">
              <a:xfrm>
                <a:off x="8988763" y="2208431"/>
                <a:ext cx="1153652" cy="1152000"/>
                <a:chOff x="8988763" y="2208431"/>
                <a:chExt cx="1153652" cy="1152000"/>
              </a:xfrm>
            </p:grpSpPr>
            <p:sp>
              <p:nvSpPr>
                <p:cNvPr id="412" name="Прямоугольник 411"/>
                <p:cNvSpPr/>
                <p:nvPr userDrawn="1"/>
              </p:nvSpPr>
              <p:spPr bwMode="auto">
                <a:xfrm>
                  <a:off x="8989821" y="2592432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n>
                  <a:noFill/>
                </a:ln>
              </p:spPr>
            </p:sp>
            <p:sp>
              <p:nvSpPr>
                <p:cNvPr id="413" name="Прямоугольник 412"/>
                <p:cNvSpPr/>
                <p:nvPr userDrawn="1"/>
              </p:nvSpPr>
              <p:spPr bwMode="auto">
                <a:xfrm>
                  <a:off x="9371999" y="2592432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62000"/>
                  </a:schemeClr>
                </a:solidFill>
                <a:ln>
                  <a:noFill/>
                </a:ln>
              </p:spPr>
            </p:sp>
            <p:sp>
              <p:nvSpPr>
                <p:cNvPr id="414" name="Прямоугольник 413"/>
                <p:cNvSpPr/>
                <p:nvPr userDrawn="1"/>
              </p:nvSpPr>
              <p:spPr bwMode="auto">
                <a:xfrm>
                  <a:off x="9754942" y="2592432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55000"/>
                  </a:schemeClr>
                </a:solidFill>
                <a:ln>
                  <a:noFill/>
                </a:ln>
              </p:spPr>
            </p:sp>
            <p:sp>
              <p:nvSpPr>
                <p:cNvPr id="415" name="Прямоугольник 414"/>
                <p:cNvSpPr/>
                <p:nvPr userDrawn="1"/>
              </p:nvSpPr>
              <p:spPr bwMode="auto">
                <a:xfrm>
                  <a:off x="8989821" y="2208431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46000"/>
                  </a:schemeClr>
                </a:solidFill>
                <a:ln>
                  <a:noFill/>
                </a:ln>
              </p:spPr>
            </p:sp>
            <p:sp>
              <p:nvSpPr>
                <p:cNvPr id="416" name="Прямоугольник 415"/>
                <p:cNvSpPr/>
                <p:nvPr userDrawn="1"/>
              </p:nvSpPr>
              <p:spPr bwMode="auto">
                <a:xfrm>
                  <a:off x="9371999" y="2208431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417" name="Прямоугольник 416"/>
                <p:cNvSpPr/>
                <p:nvPr userDrawn="1"/>
              </p:nvSpPr>
              <p:spPr bwMode="auto">
                <a:xfrm>
                  <a:off x="9754942" y="2208431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418" name="Прямоугольник 417"/>
                <p:cNvSpPr/>
                <p:nvPr userDrawn="1"/>
              </p:nvSpPr>
              <p:spPr bwMode="auto">
                <a:xfrm>
                  <a:off x="8988763" y="2976431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419" name="Прямоугольник 418"/>
                <p:cNvSpPr/>
                <p:nvPr userDrawn="1"/>
              </p:nvSpPr>
              <p:spPr bwMode="auto">
                <a:xfrm>
                  <a:off x="9370942" y="2976431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420" name="Прямоугольник 419"/>
                <p:cNvSpPr/>
                <p:nvPr userDrawn="1"/>
              </p:nvSpPr>
              <p:spPr bwMode="auto">
                <a:xfrm>
                  <a:off x="9758417" y="2976431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386" name="Группа 385"/>
            <p:cNvGrpSpPr/>
            <p:nvPr userDrawn="1"/>
          </p:nvGrpSpPr>
          <p:grpSpPr bwMode="auto">
            <a:xfrm>
              <a:off x="6683297" y="2204917"/>
              <a:ext cx="1153056" cy="1152000"/>
              <a:chOff x="8985885" y="2208431"/>
              <a:chExt cx="1153056" cy="1152000"/>
            </a:xfrm>
          </p:grpSpPr>
          <p:sp>
            <p:nvSpPr>
              <p:cNvPr id="399" name="Прямоугольник 398"/>
              <p:cNvSpPr/>
              <p:nvPr userDrawn="1"/>
            </p:nvSpPr>
            <p:spPr bwMode="auto">
              <a:xfrm>
                <a:off x="8985885" y="2208431"/>
                <a:ext cx="1152000" cy="1152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</p:sp>
          <p:grpSp>
            <p:nvGrpSpPr>
              <p:cNvPr id="400" name="Группа 399"/>
              <p:cNvGrpSpPr/>
              <p:nvPr userDrawn="1"/>
            </p:nvGrpSpPr>
            <p:grpSpPr bwMode="auto">
              <a:xfrm>
                <a:off x="8988763" y="2208431"/>
                <a:ext cx="1150178" cy="1152000"/>
                <a:chOff x="8988763" y="2208431"/>
                <a:chExt cx="1150178" cy="1152000"/>
              </a:xfrm>
            </p:grpSpPr>
            <p:sp>
              <p:nvSpPr>
                <p:cNvPr id="401" name="Прямоугольник 400"/>
                <p:cNvSpPr/>
                <p:nvPr userDrawn="1"/>
              </p:nvSpPr>
              <p:spPr bwMode="auto">
                <a:xfrm>
                  <a:off x="8989821" y="2592432"/>
                  <a:ext cx="383999" cy="383999"/>
                </a:xfrm>
                <a:prstGeom prst="rect">
                  <a:avLst/>
                </a:prstGeom>
                <a:solidFill>
                  <a:schemeClr val="accent4">
                    <a:lumMod val="75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402" name="Прямоугольник 401"/>
                <p:cNvSpPr/>
                <p:nvPr userDrawn="1"/>
              </p:nvSpPr>
              <p:spPr bwMode="auto">
                <a:xfrm>
                  <a:off x="9371999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38000"/>
                  </a:schemeClr>
                </a:solidFill>
                <a:ln>
                  <a:noFill/>
                </a:ln>
              </p:spPr>
            </p:sp>
            <p:sp>
              <p:nvSpPr>
                <p:cNvPr id="403" name="Прямоугольник 402"/>
                <p:cNvSpPr/>
                <p:nvPr userDrawn="1"/>
              </p:nvSpPr>
              <p:spPr bwMode="auto">
                <a:xfrm>
                  <a:off x="9754942" y="2592432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75000"/>
                    <a:alpha val="24000"/>
                  </a:schemeClr>
                </a:solidFill>
                <a:ln>
                  <a:noFill/>
                </a:ln>
              </p:spPr>
            </p:sp>
            <p:sp>
              <p:nvSpPr>
                <p:cNvPr id="404" name="Прямоугольник 403"/>
                <p:cNvSpPr/>
                <p:nvPr userDrawn="1"/>
              </p:nvSpPr>
              <p:spPr bwMode="auto">
                <a:xfrm>
                  <a:off x="8989821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35000"/>
                  </a:schemeClr>
                </a:solidFill>
                <a:ln>
                  <a:noFill/>
                </a:ln>
              </p:spPr>
            </p:sp>
            <p:sp>
              <p:nvSpPr>
                <p:cNvPr id="405" name="Прямоугольник 404"/>
                <p:cNvSpPr/>
                <p:nvPr userDrawn="1"/>
              </p:nvSpPr>
              <p:spPr bwMode="auto">
                <a:xfrm>
                  <a:off x="9371999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406" name="Прямоугольник 405"/>
                <p:cNvSpPr/>
                <p:nvPr userDrawn="1"/>
              </p:nvSpPr>
              <p:spPr bwMode="auto">
                <a:xfrm>
                  <a:off x="9754942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407" name="Прямоугольник 406"/>
                <p:cNvSpPr/>
                <p:nvPr userDrawn="1"/>
              </p:nvSpPr>
              <p:spPr bwMode="auto">
                <a:xfrm>
                  <a:off x="8988763" y="2976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  <a:alpha val="25000"/>
                  </a:schemeClr>
                </a:solidFill>
                <a:ln>
                  <a:noFill/>
                </a:ln>
              </p:spPr>
            </p:sp>
            <p:sp>
              <p:nvSpPr>
                <p:cNvPr id="408" name="Прямоугольник 407"/>
                <p:cNvSpPr/>
                <p:nvPr userDrawn="1"/>
              </p:nvSpPr>
              <p:spPr bwMode="auto">
                <a:xfrm>
                  <a:off x="9370942" y="2976431"/>
                  <a:ext cx="383999" cy="383999"/>
                </a:xfrm>
                <a:prstGeom prst="rect">
                  <a:avLst/>
                </a:prstGeom>
                <a:solidFill>
                  <a:schemeClr val="tx2">
                    <a:lumMod val="60000"/>
                    <a:lumOff val="40000"/>
                    <a:alpha val="3999"/>
                  </a:schemeClr>
                </a:solidFill>
                <a:ln>
                  <a:noFill/>
                </a:ln>
              </p:spPr>
            </p:sp>
            <p:sp>
              <p:nvSpPr>
                <p:cNvPr id="409" name="Прямоугольник 408"/>
                <p:cNvSpPr/>
                <p:nvPr userDrawn="1"/>
              </p:nvSpPr>
              <p:spPr bwMode="auto">
                <a:xfrm>
                  <a:off x="9753885" y="2976431"/>
                  <a:ext cx="383999" cy="383999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29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387" name="Группа 386"/>
            <p:cNvGrpSpPr/>
            <p:nvPr userDrawn="1"/>
          </p:nvGrpSpPr>
          <p:grpSpPr bwMode="auto">
            <a:xfrm>
              <a:off x="5534481" y="2204917"/>
              <a:ext cx="1153056" cy="1152000"/>
              <a:chOff x="8985885" y="2208431"/>
              <a:chExt cx="1153056" cy="1152000"/>
            </a:xfrm>
          </p:grpSpPr>
          <p:sp>
            <p:nvSpPr>
              <p:cNvPr id="388" name="Прямоугольник 387"/>
              <p:cNvSpPr/>
              <p:nvPr userDrawn="1"/>
            </p:nvSpPr>
            <p:spPr bwMode="auto">
              <a:xfrm>
                <a:off x="8985885" y="2208431"/>
                <a:ext cx="1152000" cy="1152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</p:sp>
          <p:grpSp>
            <p:nvGrpSpPr>
              <p:cNvPr id="389" name="Группа 388"/>
              <p:cNvGrpSpPr/>
              <p:nvPr userDrawn="1"/>
            </p:nvGrpSpPr>
            <p:grpSpPr bwMode="auto">
              <a:xfrm>
                <a:off x="8988763" y="2208431"/>
                <a:ext cx="1150178" cy="1152000"/>
                <a:chOff x="8988763" y="2208431"/>
                <a:chExt cx="1150178" cy="1152000"/>
              </a:xfrm>
            </p:grpSpPr>
            <p:sp>
              <p:nvSpPr>
                <p:cNvPr id="390" name="Прямоугольник 389"/>
                <p:cNvSpPr/>
                <p:nvPr userDrawn="1"/>
              </p:nvSpPr>
              <p:spPr bwMode="auto">
                <a:xfrm>
                  <a:off x="8989821" y="2592432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48000"/>
                  </a:schemeClr>
                </a:solidFill>
                <a:ln>
                  <a:noFill/>
                </a:ln>
              </p:spPr>
            </p:sp>
            <p:sp>
              <p:nvSpPr>
                <p:cNvPr id="391" name="Прямоугольник 390"/>
                <p:cNvSpPr/>
                <p:nvPr userDrawn="1"/>
              </p:nvSpPr>
              <p:spPr bwMode="auto">
                <a:xfrm>
                  <a:off x="9371999" y="2592432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29000"/>
                  </a:schemeClr>
                </a:solidFill>
                <a:ln>
                  <a:noFill/>
                </a:ln>
              </p:spPr>
            </p:sp>
            <p:sp>
              <p:nvSpPr>
                <p:cNvPr id="392" name="Прямоугольник 391"/>
                <p:cNvSpPr/>
                <p:nvPr userDrawn="1"/>
              </p:nvSpPr>
              <p:spPr bwMode="auto">
                <a:xfrm>
                  <a:off x="9754942" y="2592432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15999"/>
                  </a:schemeClr>
                </a:solidFill>
                <a:ln>
                  <a:noFill/>
                </a:ln>
              </p:spPr>
            </p:sp>
            <p:sp>
              <p:nvSpPr>
                <p:cNvPr id="393" name="Прямоугольник 392"/>
                <p:cNvSpPr/>
                <p:nvPr userDrawn="1"/>
              </p:nvSpPr>
              <p:spPr bwMode="auto">
                <a:xfrm>
                  <a:off x="8989821" y="2208431"/>
                  <a:ext cx="383999" cy="383999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3999"/>
                  </a:schemeClr>
                </a:solidFill>
                <a:ln>
                  <a:noFill/>
                </a:ln>
              </p:spPr>
            </p:sp>
            <p:sp>
              <p:nvSpPr>
                <p:cNvPr id="394" name="Прямоугольник 393"/>
                <p:cNvSpPr/>
                <p:nvPr userDrawn="1"/>
              </p:nvSpPr>
              <p:spPr bwMode="auto">
                <a:xfrm>
                  <a:off x="9371999" y="2208431"/>
                  <a:ext cx="383999" cy="383999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23000"/>
                  </a:schemeClr>
                </a:solidFill>
                <a:ln>
                  <a:noFill/>
                </a:ln>
              </p:spPr>
            </p:sp>
            <p:sp>
              <p:nvSpPr>
                <p:cNvPr id="395" name="Прямоугольник 394"/>
                <p:cNvSpPr/>
                <p:nvPr userDrawn="1"/>
              </p:nvSpPr>
              <p:spPr bwMode="auto">
                <a:xfrm>
                  <a:off x="9754942" y="2208431"/>
                  <a:ext cx="383999" cy="383999"/>
                </a:xfrm>
                <a:prstGeom prst="rect">
                  <a:avLst/>
                </a:prstGeom>
                <a:solidFill>
                  <a:schemeClr val="accent4">
                    <a:lumMod val="20000"/>
                    <a:lumOff val="80000"/>
                    <a:alpha val="26998"/>
                  </a:schemeClr>
                </a:solidFill>
                <a:ln>
                  <a:noFill/>
                </a:ln>
              </p:spPr>
            </p:sp>
            <p:sp>
              <p:nvSpPr>
                <p:cNvPr id="396" name="Прямоугольник 395"/>
                <p:cNvSpPr/>
                <p:nvPr userDrawn="1"/>
              </p:nvSpPr>
              <p:spPr bwMode="auto">
                <a:xfrm>
                  <a:off x="8988763" y="2976431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65000"/>
                  </a:schemeClr>
                </a:solidFill>
                <a:ln>
                  <a:noFill/>
                </a:ln>
              </p:spPr>
            </p:sp>
            <p:sp>
              <p:nvSpPr>
                <p:cNvPr id="397" name="Прямоугольник 396"/>
                <p:cNvSpPr/>
                <p:nvPr userDrawn="1"/>
              </p:nvSpPr>
              <p:spPr bwMode="auto">
                <a:xfrm>
                  <a:off x="9370942" y="2976431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398" name="Прямоугольник 397"/>
                <p:cNvSpPr/>
                <p:nvPr userDrawn="1"/>
              </p:nvSpPr>
              <p:spPr bwMode="auto">
                <a:xfrm>
                  <a:off x="9753885" y="2976431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57000"/>
                  </a:schemeClr>
                </a:solidFill>
                <a:ln>
                  <a:noFill/>
                </a:ln>
              </p:spPr>
            </p:sp>
          </p:grpSp>
        </p:grpSp>
      </p:grpSp>
      <p:grpSp>
        <p:nvGrpSpPr>
          <p:cNvPr id="5" name="Группа 4"/>
          <p:cNvGrpSpPr/>
          <p:nvPr userDrawn="1"/>
        </p:nvGrpSpPr>
        <p:grpSpPr bwMode="auto">
          <a:xfrm>
            <a:off x="1" y="6597351"/>
            <a:ext cx="12191998" cy="290795"/>
            <a:chOff x="-22006" y="8796469"/>
            <a:chExt cx="6520455" cy="387727"/>
          </a:xfrm>
        </p:grpSpPr>
        <p:sp>
          <p:nvSpPr>
            <p:cNvPr id="464" name="Прямоугольник 463"/>
            <p:cNvSpPr/>
            <p:nvPr userDrawn="1"/>
          </p:nvSpPr>
          <p:spPr bwMode="auto">
            <a:xfrm>
              <a:off x="5345391" y="8799984"/>
              <a:ext cx="1152000" cy="38048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</p:sp>
        <p:sp>
          <p:nvSpPr>
            <p:cNvPr id="465" name="Прямоугольник 464"/>
            <p:cNvSpPr/>
            <p:nvPr userDrawn="1"/>
          </p:nvSpPr>
          <p:spPr bwMode="auto">
            <a:xfrm>
              <a:off x="5349327" y="8799984"/>
              <a:ext cx="383999" cy="383999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22000"/>
              </a:schemeClr>
            </a:solidFill>
            <a:ln>
              <a:noFill/>
            </a:ln>
          </p:spPr>
        </p:sp>
        <p:sp>
          <p:nvSpPr>
            <p:cNvPr id="466" name="Прямоугольник 465"/>
            <p:cNvSpPr/>
            <p:nvPr userDrawn="1"/>
          </p:nvSpPr>
          <p:spPr bwMode="auto">
            <a:xfrm>
              <a:off x="5731505" y="8799984"/>
              <a:ext cx="383999" cy="383999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0"/>
              </a:schemeClr>
            </a:solidFill>
            <a:ln>
              <a:noFill/>
            </a:ln>
          </p:spPr>
        </p:sp>
        <p:sp>
          <p:nvSpPr>
            <p:cNvPr id="467" name="Прямоугольник 466"/>
            <p:cNvSpPr/>
            <p:nvPr userDrawn="1"/>
          </p:nvSpPr>
          <p:spPr bwMode="auto">
            <a:xfrm>
              <a:off x="6114449" y="8799984"/>
              <a:ext cx="383999" cy="383999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  <p:sp>
          <p:nvSpPr>
            <p:cNvPr id="468" name="Прямоугольник 467"/>
            <p:cNvSpPr/>
            <p:nvPr userDrawn="1"/>
          </p:nvSpPr>
          <p:spPr bwMode="auto">
            <a:xfrm>
              <a:off x="4193391" y="8796469"/>
              <a:ext cx="1152000" cy="380485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</p:sp>
        <p:sp>
          <p:nvSpPr>
            <p:cNvPr id="469" name="Прямоугольник 468"/>
            <p:cNvSpPr/>
            <p:nvPr userDrawn="1"/>
          </p:nvSpPr>
          <p:spPr bwMode="auto">
            <a:xfrm>
              <a:off x="4197327" y="8796469"/>
              <a:ext cx="383999" cy="383999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22000"/>
              </a:schemeClr>
            </a:solidFill>
            <a:ln>
              <a:noFill/>
            </a:ln>
          </p:spPr>
        </p:sp>
        <p:sp>
          <p:nvSpPr>
            <p:cNvPr id="470" name="Прямоугольник 469"/>
            <p:cNvSpPr/>
            <p:nvPr userDrawn="1"/>
          </p:nvSpPr>
          <p:spPr bwMode="auto">
            <a:xfrm>
              <a:off x="4579506" y="8796469"/>
              <a:ext cx="383999" cy="383999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0"/>
              </a:schemeClr>
            </a:solidFill>
            <a:ln>
              <a:noFill/>
            </a:ln>
          </p:spPr>
        </p:sp>
        <p:sp>
          <p:nvSpPr>
            <p:cNvPr id="471" name="Прямоугольник 470"/>
            <p:cNvSpPr/>
            <p:nvPr userDrawn="1"/>
          </p:nvSpPr>
          <p:spPr bwMode="auto">
            <a:xfrm>
              <a:off x="4962449" y="8796469"/>
              <a:ext cx="383999" cy="383999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50000"/>
              </a:schemeClr>
            </a:solidFill>
            <a:ln>
              <a:noFill/>
            </a:ln>
          </p:spPr>
        </p:sp>
        <p:sp>
          <p:nvSpPr>
            <p:cNvPr id="472" name="Прямоугольник 471"/>
            <p:cNvSpPr/>
            <p:nvPr userDrawn="1"/>
          </p:nvSpPr>
          <p:spPr bwMode="auto">
            <a:xfrm>
              <a:off x="3040334" y="8799984"/>
              <a:ext cx="1152000" cy="38048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</p:sp>
        <p:sp>
          <p:nvSpPr>
            <p:cNvPr id="473" name="Прямоугольник 472"/>
            <p:cNvSpPr/>
            <p:nvPr userDrawn="1"/>
          </p:nvSpPr>
          <p:spPr bwMode="auto">
            <a:xfrm>
              <a:off x="3044270" y="8799984"/>
              <a:ext cx="383999" cy="383999"/>
            </a:xfrm>
            <a:prstGeom prst="rect">
              <a:avLst/>
            </a:prstGeom>
            <a:solidFill>
              <a:schemeClr val="accent2">
                <a:lumMod val="75000"/>
                <a:alpha val="46000"/>
              </a:schemeClr>
            </a:solidFill>
            <a:ln>
              <a:noFill/>
            </a:ln>
          </p:spPr>
        </p:sp>
        <p:sp>
          <p:nvSpPr>
            <p:cNvPr id="474" name="Прямоугольник 473"/>
            <p:cNvSpPr/>
            <p:nvPr userDrawn="1"/>
          </p:nvSpPr>
          <p:spPr bwMode="auto">
            <a:xfrm>
              <a:off x="3426449" y="8799984"/>
              <a:ext cx="383999" cy="383999"/>
            </a:xfrm>
            <a:prstGeom prst="rect">
              <a:avLst/>
            </a:prstGeom>
            <a:solidFill>
              <a:schemeClr val="accent2">
                <a:lumMod val="60000"/>
                <a:lumOff val="40000"/>
                <a:alpha val="30000"/>
              </a:schemeClr>
            </a:solidFill>
            <a:ln>
              <a:noFill/>
            </a:ln>
          </p:spPr>
        </p:sp>
        <p:sp>
          <p:nvSpPr>
            <p:cNvPr id="475" name="Прямоугольник 474"/>
            <p:cNvSpPr/>
            <p:nvPr userDrawn="1"/>
          </p:nvSpPr>
          <p:spPr bwMode="auto">
            <a:xfrm>
              <a:off x="3809391" y="8799984"/>
              <a:ext cx="383999" cy="383999"/>
            </a:xfrm>
            <a:prstGeom prst="rect">
              <a:avLst/>
            </a:prstGeom>
            <a:solidFill>
              <a:schemeClr val="accent2">
                <a:lumMod val="40000"/>
                <a:lumOff val="60000"/>
                <a:alpha val="76000"/>
              </a:schemeClr>
            </a:solidFill>
            <a:ln>
              <a:noFill/>
            </a:ln>
          </p:spPr>
        </p:sp>
        <p:sp>
          <p:nvSpPr>
            <p:cNvPr id="476" name="Прямоугольник 475"/>
            <p:cNvSpPr/>
            <p:nvPr userDrawn="1"/>
          </p:nvSpPr>
          <p:spPr bwMode="auto">
            <a:xfrm>
              <a:off x="1890803" y="8796469"/>
              <a:ext cx="1152000" cy="38048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</p:sp>
        <p:sp>
          <p:nvSpPr>
            <p:cNvPr id="477" name="Прямоугольник 476"/>
            <p:cNvSpPr/>
            <p:nvPr userDrawn="1"/>
          </p:nvSpPr>
          <p:spPr bwMode="auto">
            <a:xfrm>
              <a:off x="1894739" y="8796469"/>
              <a:ext cx="383999" cy="383999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35000"/>
              </a:schemeClr>
            </a:solidFill>
            <a:ln>
              <a:noFill/>
            </a:ln>
          </p:spPr>
        </p:sp>
        <p:sp>
          <p:nvSpPr>
            <p:cNvPr id="478" name="Прямоугольник 477"/>
            <p:cNvSpPr/>
            <p:nvPr userDrawn="1"/>
          </p:nvSpPr>
          <p:spPr bwMode="auto">
            <a:xfrm>
              <a:off x="2276918" y="8796469"/>
              <a:ext cx="383999" cy="383999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0"/>
              </a:schemeClr>
            </a:solidFill>
            <a:ln>
              <a:noFill/>
            </a:ln>
          </p:spPr>
        </p:sp>
        <p:sp>
          <p:nvSpPr>
            <p:cNvPr id="479" name="Прямоугольник 478"/>
            <p:cNvSpPr/>
            <p:nvPr userDrawn="1"/>
          </p:nvSpPr>
          <p:spPr bwMode="auto">
            <a:xfrm>
              <a:off x="2659861" y="8796469"/>
              <a:ext cx="383999" cy="383999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  <p:sp>
          <p:nvSpPr>
            <p:cNvPr id="480" name="Прямоугольник 479"/>
            <p:cNvSpPr/>
            <p:nvPr userDrawn="1"/>
          </p:nvSpPr>
          <p:spPr bwMode="auto">
            <a:xfrm>
              <a:off x="741989" y="8796469"/>
              <a:ext cx="1152000" cy="383999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</p:sp>
        <p:sp>
          <p:nvSpPr>
            <p:cNvPr id="481" name="Прямоугольник 480"/>
            <p:cNvSpPr/>
            <p:nvPr userDrawn="1"/>
          </p:nvSpPr>
          <p:spPr bwMode="auto">
            <a:xfrm>
              <a:off x="745925" y="8796469"/>
              <a:ext cx="383999" cy="383999"/>
            </a:xfrm>
            <a:prstGeom prst="rect">
              <a:avLst/>
            </a:prstGeom>
            <a:solidFill>
              <a:schemeClr val="accent4">
                <a:lumMod val="40000"/>
                <a:lumOff val="60000"/>
                <a:alpha val="3999"/>
              </a:schemeClr>
            </a:solidFill>
            <a:ln>
              <a:noFill/>
            </a:ln>
          </p:spPr>
        </p:sp>
        <p:sp>
          <p:nvSpPr>
            <p:cNvPr id="482" name="Прямоугольник 481"/>
            <p:cNvSpPr/>
            <p:nvPr userDrawn="1"/>
          </p:nvSpPr>
          <p:spPr bwMode="auto">
            <a:xfrm>
              <a:off x="1128103" y="8796469"/>
              <a:ext cx="383999" cy="383999"/>
            </a:xfrm>
            <a:prstGeom prst="rect">
              <a:avLst/>
            </a:prstGeom>
            <a:solidFill>
              <a:schemeClr val="accent4">
                <a:lumMod val="40000"/>
                <a:lumOff val="60000"/>
                <a:alpha val="23000"/>
              </a:schemeClr>
            </a:solidFill>
            <a:ln>
              <a:noFill/>
            </a:ln>
          </p:spPr>
        </p:sp>
        <p:sp>
          <p:nvSpPr>
            <p:cNvPr id="483" name="Прямоугольник 482"/>
            <p:cNvSpPr/>
            <p:nvPr userDrawn="1"/>
          </p:nvSpPr>
          <p:spPr bwMode="auto">
            <a:xfrm>
              <a:off x="1511046" y="8796469"/>
              <a:ext cx="383999" cy="383999"/>
            </a:xfrm>
            <a:prstGeom prst="rect">
              <a:avLst/>
            </a:prstGeom>
            <a:solidFill>
              <a:schemeClr val="accent4">
                <a:lumMod val="20000"/>
                <a:lumOff val="80000"/>
                <a:alpha val="26998"/>
              </a:schemeClr>
            </a:solidFill>
            <a:ln>
              <a:noFill/>
            </a:ln>
          </p:spPr>
        </p:sp>
        <p:sp>
          <p:nvSpPr>
            <p:cNvPr id="484" name="Прямоугольник 483"/>
            <p:cNvSpPr/>
            <p:nvPr userDrawn="1"/>
          </p:nvSpPr>
          <p:spPr bwMode="auto">
            <a:xfrm>
              <a:off x="-22006" y="8800197"/>
              <a:ext cx="770417" cy="38027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</p:sp>
        <p:sp>
          <p:nvSpPr>
            <p:cNvPr id="485" name="Прямоугольник 484"/>
            <p:cNvSpPr/>
            <p:nvPr userDrawn="1"/>
          </p:nvSpPr>
          <p:spPr bwMode="auto">
            <a:xfrm>
              <a:off x="-17473" y="8800197"/>
              <a:ext cx="383999" cy="383999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0"/>
              </a:schemeClr>
            </a:solidFill>
            <a:ln>
              <a:noFill/>
            </a:ln>
          </p:spPr>
        </p:sp>
        <p:sp>
          <p:nvSpPr>
            <p:cNvPr id="486" name="Прямоугольник 485"/>
            <p:cNvSpPr/>
            <p:nvPr userDrawn="1"/>
          </p:nvSpPr>
          <p:spPr bwMode="auto">
            <a:xfrm>
              <a:off x="365469" y="8800197"/>
              <a:ext cx="383999" cy="383999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1E84241-D031-42DE-84E4-CC10C30232F4}" type="datetimeFigureOut">
              <a:rPr/>
              <a:t/>
            </a:fld>
            <a:endParaRPr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1974DF9-AD47-4691-BA21-BBFCE3637A9A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839199" y="980729"/>
            <a:ext cx="2743200" cy="5040559"/>
          </a:xfrm>
        </p:spPr>
        <p:txBody>
          <a:bodyPr vert="eaVert"/>
          <a:lstStyle>
            <a:lvl1pPr>
              <a:defRPr b="1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609599" y="980727"/>
            <a:ext cx="8026399" cy="5040561"/>
          </a:xfrm>
        </p:spPr>
        <p:txBody>
          <a:bodyPr vert="eaVert"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1E84241-D031-42DE-84E4-CC10C30232F4}" type="datetimeFigureOut">
              <a:rPr/>
              <a:t/>
            </a:fld>
            <a:endParaRPr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1974DF9-AD47-4691-BA21-BBFCE3637A9A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Дата 14"/>
          <p:cNvSpPr>
            <a:spLocks noGrp="1"/>
          </p:cNvSpPr>
          <p:nvPr>
            <p:ph type="dt" sz="half" idx="10"/>
          </p:nvPr>
        </p:nvSpPr>
        <p:spPr bwMode="auto">
          <a:xfrm>
            <a:off x="607261" y="6109507"/>
            <a:ext cx="2844798" cy="365125"/>
          </a:xfrm>
        </p:spPr>
        <p:txBody>
          <a:bodyPr/>
          <a:lstStyle/>
          <a:p>
            <a:pPr>
              <a:defRPr/>
            </a:pPr>
            <a:fld id="{51E84241-D031-42DE-84E4-CC10C30232F4}" type="datetimeFigureOut">
              <a:rPr/>
              <a:t/>
            </a:fld>
            <a:endParaRPr/>
          </a:p>
        </p:txBody>
      </p:sp>
      <p:sp>
        <p:nvSpPr>
          <p:cNvPr id="5" name="Нижний колонтитул 15"/>
          <p:cNvSpPr>
            <a:spLocks noGrp="1"/>
          </p:cNvSpPr>
          <p:nvPr>
            <p:ph type="ftr" sz="quarter" idx="11"/>
          </p:nvPr>
        </p:nvSpPr>
        <p:spPr bwMode="auto">
          <a:xfrm>
            <a:off x="7758885" y="6132835"/>
            <a:ext cx="3860799" cy="365125"/>
          </a:xfrm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 bwMode="auto">
          <a:xfrm>
            <a:off x="5190395" y="6132835"/>
            <a:ext cx="952634" cy="365125"/>
          </a:xfrm>
        </p:spPr>
        <p:txBody>
          <a:bodyPr/>
          <a:lstStyle/>
          <a:p>
            <a:pPr>
              <a:defRPr/>
            </a:pPr>
            <a:fld id="{91974DF9-AD47-4691-BA21-BBFCE3637A9A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23391" y="980729"/>
            <a:ext cx="10945215" cy="1002034"/>
          </a:xfrm>
          <a:prstGeom prst="rect">
            <a:avLst/>
          </a:prstGeom>
          <a:noFill/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623391" y="2060847"/>
            <a:ext cx="10945215" cy="3960439"/>
          </a:xfrm>
        </p:spPr>
        <p:txBody>
          <a:bodyPr anchor="t" anchorCtr="0"/>
          <a:lstStyle>
            <a:lvl1pPr marL="0" indent="0">
              <a:buNone/>
              <a:defRPr sz="20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1E84241-D031-42DE-84E4-CC10C30232F4}" type="datetimeFigureOut">
              <a:rPr/>
              <a:t/>
            </a:fld>
            <a:endParaRPr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1974DF9-AD47-4691-BA21-BBFCE3637A9A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609599" y="1423317"/>
            <a:ext cx="5384799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97599" y="1423317"/>
            <a:ext cx="5384799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1E84241-D031-42DE-84E4-CC10C30232F4}" type="datetimeFigureOut">
              <a:rPr/>
              <a:t/>
            </a:fld>
            <a:endParaRPr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1974DF9-AD47-4691-BA21-BBFCE3637A9A}" type="slidenum">
              <a:rPr/>
              <a:t/>
            </a:fld>
            <a:endParaRPr/>
          </a:p>
        </p:txBody>
      </p:sp>
      <p:sp>
        <p:nvSpPr>
          <p:cNvPr id="11" name="Заголовок 10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609599" y="1412775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09599" y="2052538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93368" y="1412775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93368" y="2052538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1E84241-D031-42DE-84E4-CC10C30232F4}" type="datetimeFigureOut">
              <a:rPr/>
              <a:t/>
            </a:fld>
            <a:endParaRPr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1974DF9-AD47-4691-BA21-BBFCE3637A9A}" type="slidenum">
              <a:rPr/>
              <a:t/>
            </a:fld>
            <a:endParaRPr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1E84241-D031-42DE-84E4-CC10C30232F4}" type="datetimeFigureOut">
              <a:rPr/>
              <a:t/>
            </a:fld>
            <a:endParaRPr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1974DF9-AD47-4691-BA21-BBFCE3637A9A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1E84241-D031-42DE-84E4-CC10C30232F4}" type="datetimeFigureOut">
              <a:rPr/>
              <a:t/>
            </a:fld>
            <a:endParaRPr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1" name="Номер слайда 20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1974DF9-AD47-4691-BA21-BBFCE3637A9A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847861" y="1196753"/>
            <a:ext cx="6816757" cy="482453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623393" y="1196753"/>
            <a:ext cx="4011084" cy="482453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1E84241-D031-42DE-84E4-CC10C30232F4}" type="datetimeFigureOut">
              <a:rPr/>
              <a:t/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B5AA3AA-5EA9-4976-BF6C-9891F6110747}" type="slidenum">
              <a:rPr/>
              <a:t/>
            </a:fld>
            <a:endParaRPr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389717" y="4797151"/>
            <a:ext cx="7315200" cy="576063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2389717" y="1196751"/>
            <a:ext cx="7315200" cy="352839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/>
              <a:t>Вставка рисунка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2389717" y="5445223"/>
            <a:ext cx="7315200" cy="50296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Образец текста</a:t>
            </a:r>
            <a:endParaRPr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1E84241-D031-42DE-84E4-CC10C30232F4}" type="datetimeFigureOut">
              <a:rPr/>
              <a:t/>
            </a:fld>
            <a:endParaRPr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1974DF9-AD47-4691-BA21-BBFCE3637A9A}" type="slidenum">
              <a:rPr/>
              <a:t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46" name="Прямоугольник 245"/>
          <p:cNvSpPr/>
          <p:nvPr userDrawn="1"/>
        </p:nvSpPr>
        <p:spPr bwMode="auto">
          <a:xfrm>
            <a:off x="759075" y="-8406"/>
            <a:ext cx="1144579" cy="86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</p:sp>
      <p:sp>
        <p:nvSpPr>
          <p:cNvPr id="351" name="Прямоугольник 350"/>
          <p:cNvSpPr/>
          <p:nvPr userDrawn="1"/>
        </p:nvSpPr>
        <p:spPr bwMode="auto">
          <a:xfrm>
            <a:off x="1" y="-5610"/>
            <a:ext cx="765453" cy="86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  <p:grpSp>
        <p:nvGrpSpPr>
          <p:cNvPr id="7" name="Group 6"/>
          <p:cNvGrpSpPr/>
          <p:nvPr userDrawn="1"/>
        </p:nvGrpSpPr>
        <p:grpSpPr bwMode="auto">
          <a:xfrm>
            <a:off x="2" y="-8405"/>
            <a:ext cx="12199158" cy="867598"/>
            <a:chOff x="1" y="-11207"/>
            <a:chExt cx="12199158" cy="1156798"/>
          </a:xfrm>
        </p:grpSpPr>
        <p:grpSp>
          <p:nvGrpSpPr>
            <p:cNvPr id="113" name="Группа 112"/>
            <p:cNvGrpSpPr/>
            <p:nvPr userDrawn="1"/>
          </p:nvGrpSpPr>
          <p:grpSpPr bwMode="auto">
            <a:xfrm>
              <a:off x="11052937" y="-6409"/>
              <a:ext cx="1146222" cy="1147201"/>
              <a:chOff x="8985289" y="2208431"/>
              <a:chExt cx="1153652" cy="1152000"/>
            </a:xfrm>
          </p:grpSpPr>
          <p:sp>
            <p:nvSpPr>
              <p:cNvPr id="6" name="Прямоугольник 5"/>
              <p:cNvSpPr/>
              <p:nvPr userDrawn="1"/>
            </p:nvSpPr>
            <p:spPr bwMode="auto">
              <a:xfrm>
                <a:off x="8985885" y="2208431"/>
                <a:ext cx="1152000" cy="11520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</p:sp>
          <p:grpSp>
            <p:nvGrpSpPr>
              <p:cNvPr id="5" name="Группа 4"/>
              <p:cNvGrpSpPr/>
              <p:nvPr userDrawn="1"/>
            </p:nvGrpSpPr>
            <p:grpSpPr bwMode="auto">
              <a:xfrm>
                <a:off x="8985289" y="2208431"/>
                <a:ext cx="1153652" cy="1152000"/>
                <a:chOff x="8985289" y="2208431"/>
                <a:chExt cx="1153652" cy="1152000"/>
              </a:xfrm>
            </p:grpSpPr>
            <p:sp>
              <p:nvSpPr>
                <p:cNvPr id="158" name="Прямоугольник 157"/>
                <p:cNvSpPr/>
                <p:nvPr userDrawn="1"/>
              </p:nvSpPr>
              <p:spPr bwMode="auto">
                <a:xfrm>
                  <a:off x="8985289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159" name="Прямоугольник 158"/>
                <p:cNvSpPr/>
                <p:nvPr userDrawn="1"/>
              </p:nvSpPr>
              <p:spPr bwMode="auto">
                <a:xfrm>
                  <a:off x="9367467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60000"/>
                  </a:schemeClr>
                </a:solidFill>
                <a:ln>
                  <a:noFill/>
                </a:ln>
              </p:spPr>
            </p:sp>
            <p:sp>
              <p:nvSpPr>
                <p:cNvPr id="160" name="Прямоугольник 159"/>
                <p:cNvSpPr/>
                <p:nvPr userDrawn="1"/>
              </p:nvSpPr>
              <p:spPr bwMode="auto">
                <a:xfrm>
                  <a:off x="9750410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161" name="Прямоугольник 160"/>
                <p:cNvSpPr/>
                <p:nvPr userDrawn="1"/>
              </p:nvSpPr>
              <p:spPr bwMode="auto">
                <a:xfrm>
                  <a:off x="8989821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162" name="Прямоугольник 161"/>
                <p:cNvSpPr/>
                <p:nvPr userDrawn="1"/>
              </p:nvSpPr>
              <p:spPr bwMode="auto">
                <a:xfrm>
                  <a:off x="9371999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163" name="Прямоугольник 162"/>
                <p:cNvSpPr/>
                <p:nvPr userDrawn="1"/>
              </p:nvSpPr>
              <p:spPr bwMode="auto">
                <a:xfrm>
                  <a:off x="9754942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164" name="Прямоугольник 163"/>
                <p:cNvSpPr/>
                <p:nvPr userDrawn="1"/>
              </p:nvSpPr>
              <p:spPr bwMode="auto">
                <a:xfrm>
                  <a:off x="8988763" y="2976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165" name="Прямоугольник 164"/>
                <p:cNvSpPr/>
                <p:nvPr userDrawn="1"/>
              </p:nvSpPr>
              <p:spPr bwMode="auto">
                <a:xfrm>
                  <a:off x="9370942" y="2976431"/>
                  <a:ext cx="383999" cy="383999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166" name="Прямоугольник 165"/>
                <p:cNvSpPr/>
                <p:nvPr userDrawn="1"/>
              </p:nvSpPr>
              <p:spPr bwMode="auto">
                <a:xfrm>
                  <a:off x="9753885" y="2976431"/>
                  <a:ext cx="383999" cy="383999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191" name="Группа 190"/>
            <p:cNvGrpSpPr/>
            <p:nvPr userDrawn="1"/>
          </p:nvGrpSpPr>
          <p:grpSpPr bwMode="auto">
            <a:xfrm>
              <a:off x="9908949" y="-9923"/>
              <a:ext cx="1145630" cy="1152000"/>
              <a:chOff x="8985885" y="2208431"/>
              <a:chExt cx="1153056" cy="1152000"/>
            </a:xfrm>
          </p:grpSpPr>
          <p:sp>
            <p:nvSpPr>
              <p:cNvPr id="192" name="Прямоугольник 191"/>
              <p:cNvSpPr/>
              <p:nvPr userDrawn="1"/>
            </p:nvSpPr>
            <p:spPr bwMode="auto">
              <a:xfrm>
                <a:off x="8985885" y="2208431"/>
                <a:ext cx="1152000" cy="11520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</p:sp>
          <p:grpSp>
            <p:nvGrpSpPr>
              <p:cNvPr id="193" name="Группа 192"/>
              <p:cNvGrpSpPr/>
              <p:nvPr userDrawn="1"/>
            </p:nvGrpSpPr>
            <p:grpSpPr bwMode="auto">
              <a:xfrm>
                <a:off x="8988763" y="2208431"/>
                <a:ext cx="1150178" cy="1152000"/>
                <a:chOff x="8988763" y="2208431"/>
                <a:chExt cx="1150178" cy="1152000"/>
              </a:xfrm>
            </p:grpSpPr>
            <p:sp>
              <p:nvSpPr>
                <p:cNvPr id="194" name="Прямоугольник 193"/>
                <p:cNvSpPr/>
                <p:nvPr userDrawn="1"/>
              </p:nvSpPr>
              <p:spPr bwMode="auto">
                <a:xfrm>
                  <a:off x="8989821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195" name="Прямоугольник 194"/>
                <p:cNvSpPr/>
                <p:nvPr userDrawn="1"/>
              </p:nvSpPr>
              <p:spPr bwMode="auto">
                <a:xfrm>
                  <a:off x="9371999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40000"/>
                  </a:schemeClr>
                </a:solidFill>
                <a:ln>
                  <a:noFill/>
                </a:ln>
              </p:spPr>
            </p:sp>
            <p:sp>
              <p:nvSpPr>
                <p:cNvPr id="196" name="Прямоугольник 195"/>
                <p:cNvSpPr/>
                <p:nvPr userDrawn="1"/>
              </p:nvSpPr>
              <p:spPr bwMode="auto">
                <a:xfrm>
                  <a:off x="9754942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197" name="Прямоугольник 196"/>
                <p:cNvSpPr/>
                <p:nvPr userDrawn="1"/>
              </p:nvSpPr>
              <p:spPr bwMode="auto">
                <a:xfrm>
                  <a:off x="8989821" y="2208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198" name="Прямоугольник 197"/>
                <p:cNvSpPr/>
                <p:nvPr userDrawn="1"/>
              </p:nvSpPr>
              <p:spPr bwMode="auto">
                <a:xfrm>
                  <a:off x="9371999" y="2208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199" name="Прямоугольник 198"/>
                <p:cNvSpPr/>
                <p:nvPr userDrawn="1"/>
              </p:nvSpPr>
              <p:spPr bwMode="auto">
                <a:xfrm>
                  <a:off x="9754942" y="2208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00" name="Прямоугольник 199"/>
                <p:cNvSpPr/>
                <p:nvPr userDrawn="1"/>
              </p:nvSpPr>
              <p:spPr bwMode="auto">
                <a:xfrm>
                  <a:off x="8988763" y="2976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50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201" name="Прямоугольник 200"/>
                <p:cNvSpPr/>
                <p:nvPr userDrawn="1"/>
              </p:nvSpPr>
              <p:spPr bwMode="auto">
                <a:xfrm>
                  <a:off x="9370942" y="2976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202" name="Прямоугольник 201"/>
                <p:cNvSpPr/>
                <p:nvPr userDrawn="1"/>
              </p:nvSpPr>
              <p:spPr bwMode="auto">
                <a:xfrm>
                  <a:off x="9753885" y="2976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03" name="Группа 202"/>
            <p:cNvGrpSpPr/>
            <p:nvPr userDrawn="1"/>
          </p:nvGrpSpPr>
          <p:grpSpPr bwMode="auto">
            <a:xfrm>
              <a:off x="8763318" y="-6409"/>
              <a:ext cx="1149082" cy="1152000"/>
              <a:chOff x="8985885" y="2208431"/>
              <a:chExt cx="1156531" cy="1152000"/>
            </a:xfrm>
          </p:grpSpPr>
          <p:sp>
            <p:nvSpPr>
              <p:cNvPr id="204" name="Прямоугольник 203"/>
              <p:cNvSpPr/>
              <p:nvPr userDrawn="1"/>
            </p:nvSpPr>
            <p:spPr bwMode="auto">
              <a:xfrm>
                <a:off x="8985885" y="2208431"/>
                <a:ext cx="1152000" cy="1152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</p:sp>
          <p:grpSp>
            <p:nvGrpSpPr>
              <p:cNvPr id="205" name="Группа 204"/>
              <p:cNvGrpSpPr/>
              <p:nvPr userDrawn="1"/>
            </p:nvGrpSpPr>
            <p:grpSpPr bwMode="auto">
              <a:xfrm>
                <a:off x="8988763" y="2208431"/>
                <a:ext cx="1153652" cy="1152000"/>
                <a:chOff x="8988763" y="2208431"/>
                <a:chExt cx="1153652" cy="1152000"/>
              </a:xfrm>
            </p:grpSpPr>
            <p:sp>
              <p:nvSpPr>
                <p:cNvPr id="206" name="Прямоугольник 205"/>
                <p:cNvSpPr/>
                <p:nvPr userDrawn="1"/>
              </p:nvSpPr>
              <p:spPr bwMode="auto">
                <a:xfrm>
                  <a:off x="8989821" y="2592432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n>
                  <a:noFill/>
                </a:ln>
              </p:spPr>
            </p:sp>
            <p:sp>
              <p:nvSpPr>
                <p:cNvPr id="207" name="Прямоугольник 206"/>
                <p:cNvSpPr/>
                <p:nvPr userDrawn="1"/>
              </p:nvSpPr>
              <p:spPr bwMode="auto">
                <a:xfrm>
                  <a:off x="9371999" y="2592432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62000"/>
                  </a:schemeClr>
                </a:solidFill>
                <a:ln>
                  <a:noFill/>
                </a:ln>
              </p:spPr>
            </p:sp>
            <p:sp>
              <p:nvSpPr>
                <p:cNvPr id="208" name="Прямоугольник 207"/>
                <p:cNvSpPr/>
                <p:nvPr userDrawn="1"/>
              </p:nvSpPr>
              <p:spPr bwMode="auto">
                <a:xfrm>
                  <a:off x="9754942" y="2592432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55000"/>
                  </a:schemeClr>
                </a:solidFill>
                <a:ln>
                  <a:noFill/>
                </a:ln>
              </p:spPr>
            </p:sp>
            <p:sp>
              <p:nvSpPr>
                <p:cNvPr id="209" name="Прямоугольник 208"/>
                <p:cNvSpPr/>
                <p:nvPr userDrawn="1"/>
              </p:nvSpPr>
              <p:spPr bwMode="auto">
                <a:xfrm>
                  <a:off x="8989821" y="2208431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46000"/>
                  </a:schemeClr>
                </a:solidFill>
                <a:ln>
                  <a:noFill/>
                </a:ln>
              </p:spPr>
            </p:sp>
            <p:sp>
              <p:nvSpPr>
                <p:cNvPr id="210" name="Прямоугольник 209"/>
                <p:cNvSpPr/>
                <p:nvPr userDrawn="1"/>
              </p:nvSpPr>
              <p:spPr bwMode="auto">
                <a:xfrm>
                  <a:off x="9371999" y="2208431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211" name="Прямоугольник 210"/>
                <p:cNvSpPr/>
                <p:nvPr userDrawn="1"/>
              </p:nvSpPr>
              <p:spPr bwMode="auto">
                <a:xfrm>
                  <a:off x="9754942" y="2208431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212" name="Прямоугольник 211"/>
                <p:cNvSpPr/>
                <p:nvPr userDrawn="1"/>
              </p:nvSpPr>
              <p:spPr bwMode="auto">
                <a:xfrm>
                  <a:off x="8988763" y="2976431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213" name="Прямоугольник 212"/>
                <p:cNvSpPr/>
                <p:nvPr userDrawn="1"/>
              </p:nvSpPr>
              <p:spPr bwMode="auto">
                <a:xfrm>
                  <a:off x="9370942" y="2976431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14" name="Прямоугольник 213"/>
                <p:cNvSpPr/>
                <p:nvPr userDrawn="1"/>
              </p:nvSpPr>
              <p:spPr bwMode="auto">
                <a:xfrm>
                  <a:off x="9758417" y="2976431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15" name="Группа 214"/>
            <p:cNvGrpSpPr/>
            <p:nvPr userDrawn="1"/>
          </p:nvGrpSpPr>
          <p:grpSpPr bwMode="auto">
            <a:xfrm>
              <a:off x="7621191" y="-9923"/>
              <a:ext cx="1145630" cy="1152000"/>
              <a:chOff x="8985885" y="2208431"/>
              <a:chExt cx="1153056" cy="1152000"/>
            </a:xfrm>
          </p:grpSpPr>
          <p:sp>
            <p:nvSpPr>
              <p:cNvPr id="216" name="Прямоугольник 215"/>
              <p:cNvSpPr/>
              <p:nvPr userDrawn="1"/>
            </p:nvSpPr>
            <p:spPr bwMode="auto">
              <a:xfrm>
                <a:off x="8985885" y="2208431"/>
                <a:ext cx="1152000" cy="1152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</p:sp>
          <p:grpSp>
            <p:nvGrpSpPr>
              <p:cNvPr id="217" name="Группа 216"/>
              <p:cNvGrpSpPr/>
              <p:nvPr userDrawn="1"/>
            </p:nvGrpSpPr>
            <p:grpSpPr bwMode="auto">
              <a:xfrm>
                <a:off x="8988763" y="2208431"/>
                <a:ext cx="1150178" cy="1152000"/>
                <a:chOff x="8988763" y="2208431"/>
                <a:chExt cx="1150178" cy="1152000"/>
              </a:xfrm>
            </p:grpSpPr>
            <p:sp>
              <p:nvSpPr>
                <p:cNvPr id="218" name="Прямоугольник 217"/>
                <p:cNvSpPr/>
                <p:nvPr userDrawn="1"/>
              </p:nvSpPr>
              <p:spPr bwMode="auto">
                <a:xfrm>
                  <a:off x="8989821" y="2592432"/>
                  <a:ext cx="383999" cy="383999"/>
                </a:xfrm>
                <a:prstGeom prst="rect">
                  <a:avLst/>
                </a:prstGeom>
                <a:solidFill>
                  <a:schemeClr val="accent4">
                    <a:lumMod val="75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219" name="Прямоугольник 218"/>
                <p:cNvSpPr/>
                <p:nvPr userDrawn="1"/>
              </p:nvSpPr>
              <p:spPr bwMode="auto">
                <a:xfrm>
                  <a:off x="9371999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38000"/>
                  </a:schemeClr>
                </a:solidFill>
                <a:ln>
                  <a:noFill/>
                </a:ln>
              </p:spPr>
            </p:sp>
            <p:sp>
              <p:nvSpPr>
                <p:cNvPr id="220" name="Прямоугольник 219"/>
                <p:cNvSpPr/>
                <p:nvPr userDrawn="1"/>
              </p:nvSpPr>
              <p:spPr bwMode="auto">
                <a:xfrm>
                  <a:off x="9754942" y="2592432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75000"/>
                    <a:alpha val="24000"/>
                  </a:schemeClr>
                </a:solidFill>
                <a:ln>
                  <a:noFill/>
                </a:ln>
              </p:spPr>
            </p:sp>
            <p:sp>
              <p:nvSpPr>
                <p:cNvPr id="221" name="Прямоугольник 220"/>
                <p:cNvSpPr/>
                <p:nvPr userDrawn="1"/>
              </p:nvSpPr>
              <p:spPr bwMode="auto">
                <a:xfrm>
                  <a:off x="8989821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35000"/>
                  </a:schemeClr>
                </a:solidFill>
                <a:ln>
                  <a:noFill/>
                </a:ln>
              </p:spPr>
            </p:sp>
            <p:sp>
              <p:nvSpPr>
                <p:cNvPr id="222" name="Прямоугольник 221"/>
                <p:cNvSpPr/>
                <p:nvPr userDrawn="1"/>
              </p:nvSpPr>
              <p:spPr bwMode="auto">
                <a:xfrm>
                  <a:off x="9371999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223" name="Прямоугольник 222"/>
                <p:cNvSpPr/>
                <p:nvPr userDrawn="1"/>
              </p:nvSpPr>
              <p:spPr bwMode="auto">
                <a:xfrm>
                  <a:off x="9754942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24" name="Прямоугольник 223"/>
                <p:cNvSpPr/>
                <p:nvPr userDrawn="1"/>
              </p:nvSpPr>
              <p:spPr bwMode="auto">
                <a:xfrm>
                  <a:off x="8988763" y="2976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  <a:alpha val="25000"/>
                  </a:schemeClr>
                </a:solidFill>
                <a:ln>
                  <a:noFill/>
                </a:ln>
              </p:spPr>
            </p:sp>
            <p:sp>
              <p:nvSpPr>
                <p:cNvPr id="225" name="Прямоугольник 224"/>
                <p:cNvSpPr/>
                <p:nvPr userDrawn="1"/>
              </p:nvSpPr>
              <p:spPr bwMode="auto">
                <a:xfrm>
                  <a:off x="9370942" y="2976431"/>
                  <a:ext cx="383999" cy="383999"/>
                </a:xfrm>
                <a:prstGeom prst="rect">
                  <a:avLst/>
                </a:prstGeom>
                <a:solidFill>
                  <a:schemeClr val="tx2">
                    <a:lumMod val="60000"/>
                    <a:lumOff val="40000"/>
                    <a:alpha val="3999"/>
                  </a:schemeClr>
                </a:solidFill>
                <a:ln>
                  <a:noFill/>
                </a:ln>
              </p:spPr>
            </p:sp>
            <p:sp>
              <p:nvSpPr>
                <p:cNvPr id="226" name="Прямоугольник 225"/>
                <p:cNvSpPr/>
                <p:nvPr userDrawn="1"/>
              </p:nvSpPr>
              <p:spPr bwMode="auto">
                <a:xfrm>
                  <a:off x="9753885" y="2976431"/>
                  <a:ext cx="383999" cy="383999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29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27" name="Группа 226"/>
            <p:cNvGrpSpPr/>
            <p:nvPr userDrawn="1"/>
          </p:nvGrpSpPr>
          <p:grpSpPr bwMode="auto">
            <a:xfrm>
              <a:off x="6479777" y="-9923"/>
              <a:ext cx="1145630" cy="1152000"/>
              <a:chOff x="8985885" y="2208431"/>
              <a:chExt cx="1153056" cy="1152000"/>
            </a:xfrm>
          </p:grpSpPr>
          <p:sp>
            <p:nvSpPr>
              <p:cNvPr id="228" name="Прямоугольник 227"/>
              <p:cNvSpPr/>
              <p:nvPr userDrawn="1"/>
            </p:nvSpPr>
            <p:spPr bwMode="auto">
              <a:xfrm>
                <a:off x="8985885" y="2208431"/>
                <a:ext cx="1152000" cy="1152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</p:sp>
          <p:grpSp>
            <p:nvGrpSpPr>
              <p:cNvPr id="229" name="Группа 228"/>
              <p:cNvGrpSpPr/>
              <p:nvPr userDrawn="1"/>
            </p:nvGrpSpPr>
            <p:grpSpPr bwMode="auto">
              <a:xfrm>
                <a:off x="8988763" y="2208431"/>
                <a:ext cx="1150178" cy="1152000"/>
                <a:chOff x="8988763" y="2208431"/>
                <a:chExt cx="1150178" cy="1152000"/>
              </a:xfrm>
            </p:grpSpPr>
            <p:sp>
              <p:nvSpPr>
                <p:cNvPr id="230" name="Прямоугольник 229"/>
                <p:cNvSpPr/>
                <p:nvPr userDrawn="1"/>
              </p:nvSpPr>
              <p:spPr bwMode="auto">
                <a:xfrm>
                  <a:off x="8989821" y="2592432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48000"/>
                  </a:schemeClr>
                </a:solidFill>
                <a:ln>
                  <a:noFill/>
                </a:ln>
              </p:spPr>
            </p:sp>
            <p:sp>
              <p:nvSpPr>
                <p:cNvPr id="231" name="Прямоугольник 230"/>
                <p:cNvSpPr/>
                <p:nvPr userDrawn="1"/>
              </p:nvSpPr>
              <p:spPr bwMode="auto">
                <a:xfrm>
                  <a:off x="9371999" y="2592432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29000"/>
                  </a:schemeClr>
                </a:solidFill>
                <a:ln>
                  <a:noFill/>
                </a:ln>
              </p:spPr>
            </p:sp>
            <p:sp>
              <p:nvSpPr>
                <p:cNvPr id="232" name="Прямоугольник 231"/>
                <p:cNvSpPr/>
                <p:nvPr userDrawn="1"/>
              </p:nvSpPr>
              <p:spPr bwMode="auto">
                <a:xfrm>
                  <a:off x="9754942" y="2592432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15999"/>
                  </a:schemeClr>
                </a:solidFill>
                <a:ln>
                  <a:noFill/>
                </a:ln>
              </p:spPr>
            </p:sp>
            <p:sp>
              <p:nvSpPr>
                <p:cNvPr id="233" name="Прямоугольник 232"/>
                <p:cNvSpPr/>
                <p:nvPr userDrawn="1"/>
              </p:nvSpPr>
              <p:spPr bwMode="auto">
                <a:xfrm>
                  <a:off x="8989821" y="2208431"/>
                  <a:ext cx="383999" cy="383999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3999"/>
                  </a:schemeClr>
                </a:solidFill>
                <a:ln>
                  <a:noFill/>
                </a:ln>
              </p:spPr>
            </p:sp>
            <p:sp>
              <p:nvSpPr>
                <p:cNvPr id="234" name="Прямоугольник 233"/>
                <p:cNvSpPr/>
                <p:nvPr userDrawn="1"/>
              </p:nvSpPr>
              <p:spPr bwMode="auto">
                <a:xfrm>
                  <a:off x="9371999" y="2208431"/>
                  <a:ext cx="383999" cy="383999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23000"/>
                  </a:schemeClr>
                </a:solidFill>
                <a:ln>
                  <a:noFill/>
                </a:ln>
              </p:spPr>
            </p:sp>
            <p:sp>
              <p:nvSpPr>
                <p:cNvPr id="235" name="Прямоугольник 234"/>
                <p:cNvSpPr/>
                <p:nvPr userDrawn="1"/>
              </p:nvSpPr>
              <p:spPr bwMode="auto">
                <a:xfrm>
                  <a:off x="9754942" y="2208431"/>
                  <a:ext cx="383999" cy="383999"/>
                </a:xfrm>
                <a:prstGeom prst="rect">
                  <a:avLst/>
                </a:prstGeom>
                <a:solidFill>
                  <a:schemeClr val="accent4">
                    <a:lumMod val="20000"/>
                    <a:lumOff val="80000"/>
                    <a:alpha val="26998"/>
                  </a:schemeClr>
                </a:solidFill>
                <a:ln>
                  <a:noFill/>
                </a:ln>
              </p:spPr>
            </p:sp>
            <p:sp>
              <p:nvSpPr>
                <p:cNvPr id="236" name="Прямоугольник 235"/>
                <p:cNvSpPr/>
                <p:nvPr userDrawn="1"/>
              </p:nvSpPr>
              <p:spPr bwMode="auto">
                <a:xfrm>
                  <a:off x="8988763" y="2976431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65000"/>
                  </a:schemeClr>
                </a:solidFill>
                <a:ln>
                  <a:noFill/>
                </a:ln>
              </p:spPr>
            </p:sp>
            <p:sp>
              <p:nvSpPr>
                <p:cNvPr id="237" name="Прямоугольник 236"/>
                <p:cNvSpPr/>
                <p:nvPr userDrawn="1"/>
              </p:nvSpPr>
              <p:spPr bwMode="auto">
                <a:xfrm>
                  <a:off x="9370942" y="2976431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238" name="Прямоугольник 237"/>
                <p:cNvSpPr/>
                <p:nvPr userDrawn="1"/>
              </p:nvSpPr>
              <p:spPr bwMode="auto">
                <a:xfrm>
                  <a:off x="9753885" y="2976431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57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41" name="Группа 240"/>
            <p:cNvGrpSpPr/>
            <p:nvPr userDrawn="1"/>
          </p:nvGrpSpPr>
          <p:grpSpPr bwMode="auto">
            <a:xfrm>
              <a:off x="5332234" y="-7693"/>
              <a:ext cx="1146222" cy="1152000"/>
              <a:chOff x="8985289" y="2208431"/>
              <a:chExt cx="1153652" cy="1152000"/>
            </a:xfrm>
          </p:grpSpPr>
          <p:sp>
            <p:nvSpPr>
              <p:cNvPr id="290" name="Прямоугольник 289"/>
              <p:cNvSpPr/>
              <p:nvPr userDrawn="1"/>
            </p:nvSpPr>
            <p:spPr bwMode="auto">
              <a:xfrm>
                <a:off x="8985885" y="2208431"/>
                <a:ext cx="1152000" cy="11520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</p:sp>
          <p:grpSp>
            <p:nvGrpSpPr>
              <p:cNvPr id="291" name="Группа 290"/>
              <p:cNvGrpSpPr/>
              <p:nvPr userDrawn="1"/>
            </p:nvGrpSpPr>
            <p:grpSpPr bwMode="auto">
              <a:xfrm>
                <a:off x="8985289" y="2208431"/>
                <a:ext cx="1153652" cy="1152000"/>
                <a:chOff x="8985289" y="2208431"/>
                <a:chExt cx="1153652" cy="1152000"/>
              </a:xfrm>
            </p:grpSpPr>
            <p:sp>
              <p:nvSpPr>
                <p:cNvPr id="292" name="Прямоугольник 291"/>
                <p:cNvSpPr/>
                <p:nvPr userDrawn="1"/>
              </p:nvSpPr>
              <p:spPr bwMode="auto">
                <a:xfrm>
                  <a:off x="8985289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293" name="Прямоугольник 292"/>
                <p:cNvSpPr/>
                <p:nvPr userDrawn="1"/>
              </p:nvSpPr>
              <p:spPr bwMode="auto">
                <a:xfrm>
                  <a:off x="9367467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60000"/>
                  </a:schemeClr>
                </a:solidFill>
                <a:ln>
                  <a:noFill/>
                </a:ln>
              </p:spPr>
            </p:sp>
            <p:sp>
              <p:nvSpPr>
                <p:cNvPr id="294" name="Прямоугольник 293"/>
                <p:cNvSpPr/>
                <p:nvPr userDrawn="1"/>
              </p:nvSpPr>
              <p:spPr bwMode="auto">
                <a:xfrm>
                  <a:off x="9750410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45000"/>
                  </a:schemeClr>
                </a:solidFill>
                <a:ln>
                  <a:noFill/>
                </a:ln>
              </p:spPr>
            </p:sp>
            <p:sp>
              <p:nvSpPr>
                <p:cNvPr id="295" name="Прямоугольник 294"/>
                <p:cNvSpPr/>
                <p:nvPr userDrawn="1"/>
              </p:nvSpPr>
              <p:spPr bwMode="auto">
                <a:xfrm>
                  <a:off x="8989821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296" name="Прямоугольник 295"/>
                <p:cNvSpPr/>
                <p:nvPr userDrawn="1"/>
              </p:nvSpPr>
              <p:spPr bwMode="auto">
                <a:xfrm>
                  <a:off x="9371999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297" name="Прямоугольник 296"/>
                <p:cNvSpPr/>
                <p:nvPr userDrawn="1"/>
              </p:nvSpPr>
              <p:spPr bwMode="auto">
                <a:xfrm>
                  <a:off x="9754942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98" name="Прямоугольник 297"/>
                <p:cNvSpPr/>
                <p:nvPr userDrawn="1"/>
              </p:nvSpPr>
              <p:spPr bwMode="auto">
                <a:xfrm>
                  <a:off x="8988763" y="2976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299" name="Прямоугольник 298"/>
                <p:cNvSpPr/>
                <p:nvPr userDrawn="1"/>
              </p:nvSpPr>
              <p:spPr bwMode="auto">
                <a:xfrm>
                  <a:off x="9370942" y="2976431"/>
                  <a:ext cx="383999" cy="383999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300" name="Прямоугольник 299"/>
                <p:cNvSpPr/>
                <p:nvPr userDrawn="1"/>
              </p:nvSpPr>
              <p:spPr bwMode="auto">
                <a:xfrm>
                  <a:off x="9753885" y="2976431"/>
                  <a:ext cx="383999" cy="383999"/>
                </a:xfrm>
                <a:prstGeom prst="rect">
                  <a:avLst/>
                </a:prstGeom>
                <a:solidFill>
                  <a:schemeClr val="tx2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42" name="Группа 241"/>
            <p:cNvGrpSpPr/>
            <p:nvPr userDrawn="1"/>
          </p:nvGrpSpPr>
          <p:grpSpPr bwMode="auto">
            <a:xfrm>
              <a:off x="4188246" y="-11207"/>
              <a:ext cx="1145630" cy="1152000"/>
              <a:chOff x="8985885" y="2208431"/>
              <a:chExt cx="1153056" cy="1152000"/>
            </a:xfrm>
          </p:grpSpPr>
          <p:sp>
            <p:nvSpPr>
              <p:cNvPr id="279" name="Прямоугольник 278"/>
              <p:cNvSpPr/>
              <p:nvPr userDrawn="1"/>
            </p:nvSpPr>
            <p:spPr bwMode="auto">
              <a:xfrm>
                <a:off x="8985885" y="2208431"/>
                <a:ext cx="1152000" cy="11520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</p:sp>
          <p:grpSp>
            <p:nvGrpSpPr>
              <p:cNvPr id="280" name="Группа 279"/>
              <p:cNvGrpSpPr/>
              <p:nvPr userDrawn="1"/>
            </p:nvGrpSpPr>
            <p:grpSpPr bwMode="auto">
              <a:xfrm>
                <a:off x="8988763" y="2208431"/>
                <a:ext cx="1150178" cy="1152000"/>
                <a:chOff x="8988763" y="2208431"/>
                <a:chExt cx="1150178" cy="1152000"/>
              </a:xfrm>
            </p:grpSpPr>
            <p:sp>
              <p:nvSpPr>
                <p:cNvPr id="281" name="Прямоугольник 280"/>
                <p:cNvSpPr/>
                <p:nvPr userDrawn="1"/>
              </p:nvSpPr>
              <p:spPr bwMode="auto">
                <a:xfrm>
                  <a:off x="8989821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282" name="Прямоугольник 281"/>
                <p:cNvSpPr/>
                <p:nvPr userDrawn="1"/>
              </p:nvSpPr>
              <p:spPr bwMode="auto">
                <a:xfrm>
                  <a:off x="9371999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40000"/>
                  </a:schemeClr>
                </a:solidFill>
                <a:ln>
                  <a:noFill/>
                </a:ln>
              </p:spPr>
            </p:sp>
            <p:sp>
              <p:nvSpPr>
                <p:cNvPr id="283" name="Прямоугольник 282"/>
                <p:cNvSpPr/>
                <p:nvPr userDrawn="1"/>
              </p:nvSpPr>
              <p:spPr bwMode="auto">
                <a:xfrm>
                  <a:off x="9754942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284" name="Прямоугольник 283"/>
                <p:cNvSpPr/>
                <p:nvPr userDrawn="1"/>
              </p:nvSpPr>
              <p:spPr bwMode="auto">
                <a:xfrm>
                  <a:off x="8989821" y="2208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22000"/>
                  </a:schemeClr>
                </a:solidFill>
                <a:ln>
                  <a:noFill/>
                </a:ln>
              </p:spPr>
            </p:sp>
            <p:sp>
              <p:nvSpPr>
                <p:cNvPr id="285" name="Прямоугольник 284"/>
                <p:cNvSpPr/>
                <p:nvPr userDrawn="1"/>
              </p:nvSpPr>
              <p:spPr bwMode="auto">
                <a:xfrm>
                  <a:off x="9371999" y="2208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286" name="Прямоугольник 285"/>
                <p:cNvSpPr/>
                <p:nvPr userDrawn="1"/>
              </p:nvSpPr>
              <p:spPr bwMode="auto">
                <a:xfrm>
                  <a:off x="9754942" y="2208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87" name="Прямоугольник 286"/>
                <p:cNvSpPr/>
                <p:nvPr userDrawn="1"/>
              </p:nvSpPr>
              <p:spPr bwMode="auto">
                <a:xfrm>
                  <a:off x="8988763" y="2976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50000"/>
                    <a:alpha val="20000"/>
                  </a:schemeClr>
                </a:solidFill>
                <a:ln>
                  <a:noFill/>
                </a:ln>
              </p:spPr>
            </p:sp>
            <p:sp>
              <p:nvSpPr>
                <p:cNvPr id="288" name="Прямоугольник 287"/>
                <p:cNvSpPr/>
                <p:nvPr userDrawn="1"/>
              </p:nvSpPr>
              <p:spPr bwMode="auto">
                <a:xfrm>
                  <a:off x="9370942" y="2976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</p:sp>
            <p:sp>
              <p:nvSpPr>
                <p:cNvPr id="289" name="Прямоугольник 288"/>
                <p:cNvSpPr/>
                <p:nvPr userDrawn="1"/>
              </p:nvSpPr>
              <p:spPr bwMode="auto">
                <a:xfrm>
                  <a:off x="9753885" y="2976431"/>
                  <a:ext cx="383999" cy="383999"/>
                </a:xfrm>
                <a:prstGeom prst="rect">
                  <a:avLst/>
                </a:prstGeom>
                <a:solidFill>
                  <a:schemeClr val="accent3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43" name="Группа 242"/>
            <p:cNvGrpSpPr/>
            <p:nvPr userDrawn="1"/>
          </p:nvGrpSpPr>
          <p:grpSpPr bwMode="auto">
            <a:xfrm>
              <a:off x="3042615" y="-7693"/>
              <a:ext cx="1149082" cy="1152000"/>
              <a:chOff x="8985885" y="2208431"/>
              <a:chExt cx="1156531" cy="1152000"/>
            </a:xfrm>
          </p:grpSpPr>
          <p:sp>
            <p:nvSpPr>
              <p:cNvPr id="268" name="Прямоугольник 267"/>
              <p:cNvSpPr/>
              <p:nvPr userDrawn="1"/>
            </p:nvSpPr>
            <p:spPr bwMode="auto">
              <a:xfrm>
                <a:off x="8985885" y="2208431"/>
                <a:ext cx="1152000" cy="1152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</p:sp>
          <p:grpSp>
            <p:nvGrpSpPr>
              <p:cNvPr id="269" name="Группа 268"/>
              <p:cNvGrpSpPr/>
              <p:nvPr userDrawn="1"/>
            </p:nvGrpSpPr>
            <p:grpSpPr bwMode="auto">
              <a:xfrm>
                <a:off x="8988763" y="2208431"/>
                <a:ext cx="1153652" cy="1152000"/>
                <a:chOff x="8988763" y="2208431"/>
                <a:chExt cx="1153652" cy="1152000"/>
              </a:xfrm>
            </p:grpSpPr>
            <p:sp>
              <p:nvSpPr>
                <p:cNvPr id="270" name="Прямоугольник 269"/>
                <p:cNvSpPr/>
                <p:nvPr userDrawn="1"/>
              </p:nvSpPr>
              <p:spPr bwMode="auto">
                <a:xfrm>
                  <a:off x="8989821" y="2592432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  <a:ln>
                  <a:noFill/>
                </a:ln>
              </p:spPr>
            </p:sp>
            <p:sp>
              <p:nvSpPr>
                <p:cNvPr id="271" name="Прямоугольник 270"/>
                <p:cNvSpPr/>
                <p:nvPr userDrawn="1"/>
              </p:nvSpPr>
              <p:spPr bwMode="auto">
                <a:xfrm>
                  <a:off x="9371999" y="2592432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  <a:alpha val="62000"/>
                  </a:schemeClr>
                </a:solidFill>
                <a:ln>
                  <a:noFill/>
                </a:ln>
              </p:spPr>
            </p:sp>
            <p:sp>
              <p:nvSpPr>
                <p:cNvPr id="272" name="Прямоугольник 271"/>
                <p:cNvSpPr/>
                <p:nvPr userDrawn="1"/>
              </p:nvSpPr>
              <p:spPr bwMode="auto">
                <a:xfrm>
                  <a:off x="9754942" y="2592432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  <a:alpha val="55000"/>
                  </a:schemeClr>
                </a:solidFill>
                <a:ln>
                  <a:noFill/>
                </a:ln>
              </p:spPr>
            </p:sp>
            <p:sp>
              <p:nvSpPr>
                <p:cNvPr id="273" name="Прямоугольник 272"/>
                <p:cNvSpPr/>
                <p:nvPr userDrawn="1"/>
              </p:nvSpPr>
              <p:spPr bwMode="auto">
                <a:xfrm>
                  <a:off x="8989821" y="2208431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75000"/>
                    <a:alpha val="46000"/>
                  </a:schemeClr>
                </a:solidFill>
                <a:ln>
                  <a:noFill/>
                </a:ln>
              </p:spPr>
            </p:sp>
            <p:sp>
              <p:nvSpPr>
                <p:cNvPr id="274" name="Прямоугольник 273"/>
                <p:cNvSpPr/>
                <p:nvPr userDrawn="1"/>
              </p:nvSpPr>
              <p:spPr bwMode="auto">
                <a:xfrm>
                  <a:off x="9371999" y="2208431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275" name="Прямоугольник 274"/>
                <p:cNvSpPr/>
                <p:nvPr userDrawn="1"/>
              </p:nvSpPr>
              <p:spPr bwMode="auto">
                <a:xfrm>
                  <a:off x="9754942" y="2208431"/>
                  <a:ext cx="383999" cy="383999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276" name="Прямоугольник 275"/>
                <p:cNvSpPr/>
                <p:nvPr userDrawn="1"/>
              </p:nvSpPr>
              <p:spPr bwMode="auto">
                <a:xfrm>
                  <a:off x="8988763" y="2976431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30000"/>
                  </a:schemeClr>
                </a:solidFill>
                <a:ln>
                  <a:noFill/>
                </a:ln>
              </p:spPr>
            </p:sp>
            <p:sp>
              <p:nvSpPr>
                <p:cNvPr id="277" name="Прямоугольник 276"/>
                <p:cNvSpPr/>
                <p:nvPr userDrawn="1"/>
              </p:nvSpPr>
              <p:spPr bwMode="auto">
                <a:xfrm>
                  <a:off x="9370942" y="2976431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78" name="Прямоугольник 277"/>
                <p:cNvSpPr/>
                <p:nvPr userDrawn="1"/>
              </p:nvSpPr>
              <p:spPr bwMode="auto">
                <a:xfrm>
                  <a:off x="9758417" y="2976431"/>
                  <a:ext cx="383999" cy="383999"/>
                </a:xfrm>
                <a:prstGeom prst="rect">
                  <a:avLst/>
                </a:prstGeom>
                <a:solidFill>
                  <a:schemeClr val="accent6">
                    <a:lumMod val="75000"/>
                    <a:alpha val="20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244" name="Группа 243"/>
            <p:cNvGrpSpPr/>
            <p:nvPr userDrawn="1"/>
          </p:nvGrpSpPr>
          <p:grpSpPr bwMode="auto">
            <a:xfrm>
              <a:off x="1900489" y="-11207"/>
              <a:ext cx="1145630" cy="1152000"/>
              <a:chOff x="8985885" y="2208431"/>
              <a:chExt cx="1153056" cy="1152000"/>
            </a:xfrm>
          </p:grpSpPr>
          <p:sp>
            <p:nvSpPr>
              <p:cNvPr id="257" name="Прямоугольник 256"/>
              <p:cNvSpPr/>
              <p:nvPr userDrawn="1"/>
            </p:nvSpPr>
            <p:spPr bwMode="auto">
              <a:xfrm>
                <a:off x="8985885" y="2208431"/>
                <a:ext cx="1152000" cy="1152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</p:sp>
          <p:grpSp>
            <p:nvGrpSpPr>
              <p:cNvPr id="258" name="Группа 257"/>
              <p:cNvGrpSpPr/>
              <p:nvPr userDrawn="1"/>
            </p:nvGrpSpPr>
            <p:grpSpPr bwMode="auto">
              <a:xfrm>
                <a:off x="8988763" y="2208431"/>
                <a:ext cx="1150178" cy="1152000"/>
                <a:chOff x="8988763" y="2208431"/>
                <a:chExt cx="1150178" cy="1152000"/>
              </a:xfrm>
            </p:grpSpPr>
            <p:sp>
              <p:nvSpPr>
                <p:cNvPr id="259" name="Прямоугольник 258"/>
                <p:cNvSpPr/>
                <p:nvPr userDrawn="1"/>
              </p:nvSpPr>
              <p:spPr bwMode="auto">
                <a:xfrm>
                  <a:off x="8989821" y="2592432"/>
                  <a:ext cx="383999" cy="383999"/>
                </a:xfrm>
                <a:prstGeom prst="rect">
                  <a:avLst/>
                </a:prstGeom>
                <a:solidFill>
                  <a:schemeClr val="accent4">
                    <a:lumMod val="75000"/>
                    <a:alpha val="76000"/>
                  </a:schemeClr>
                </a:solidFill>
                <a:ln>
                  <a:noFill/>
                </a:ln>
              </p:spPr>
            </p:sp>
            <p:sp>
              <p:nvSpPr>
                <p:cNvPr id="260" name="Прямоугольник 259"/>
                <p:cNvSpPr/>
                <p:nvPr userDrawn="1"/>
              </p:nvSpPr>
              <p:spPr bwMode="auto">
                <a:xfrm>
                  <a:off x="9371999" y="2592432"/>
                  <a:ext cx="383999" cy="383999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  <a:alpha val="38000"/>
                  </a:schemeClr>
                </a:solidFill>
                <a:ln>
                  <a:noFill/>
                </a:ln>
              </p:spPr>
            </p:sp>
            <p:sp>
              <p:nvSpPr>
                <p:cNvPr id="261" name="Прямоугольник 260"/>
                <p:cNvSpPr/>
                <p:nvPr userDrawn="1"/>
              </p:nvSpPr>
              <p:spPr bwMode="auto">
                <a:xfrm>
                  <a:off x="9754942" y="2592432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75000"/>
                    <a:alpha val="24000"/>
                  </a:schemeClr>
                </a:solidFill>
                <a:ln>
                  <a:noFill/>
                </a:ln>
              </p:spPr>
            </p:sp>
            <p:sp>
              <p:nvSpPr>
                <p:cNvPr id="262" name="Прямоугольник 261"/>
                <p:cNvSpPr/>
                <p:nvPr userDrawn="1"/>
              </p:nvSpPr>
              <p:spPr bwMode="auto">
                <a:xfrm>
                  <a:off x="8989821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35000"/>
                  </a:schemeClr>
                </a:solidFill>
                <a:ln>
                  <a:noFill/>
                </a:ln>
              </p:spPr>
            </p:sp>
            <p:sp>
              <p:nvSpPr>
                <p:cNvPr id="263" name="Прямоугольник 262"/>
                <p:cNvSpPr/>
                <p:nvPr userDrawn="1"/>
              </p:nvSpPr>
              <p:spPr bwMode="auto">
                <a:xfrm>
                  <a:off x="9371999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0"/>
                  </a:schemeClr>
                </a:solidFill>
                <a:ln>
                  <a:noFill/>
                </a:ln>
              </p:spPr>
            </p:sp>
            <p:sp>
              <p:nvSpPr>
                <p:cNvPr id="264" name="Прямоугольник 263"/>
                <p:cNvSpPr/>
                <p:nvPr userDrawn="1"/>
              </p:nvSpPr>
              <p:spPr bwMode="auto">
                <a:xfrm>
                  <a:off x="9754942" y="2208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50000"/>
                  </a:schemeClr>
                </a:solidFill>
                <a:ln>
                  <a:noFill/>
                </a:ln>
              </p:spPr>
            </p:sp>
            <p:sp>
              <p:nvSpPr>
                <p:cNvPr id="265" name="Прямоугольник 264"/>
                <p:cNvSpPr/>
                <p:nvPr userDrawn="1"/>
              </p:nvSpPr>
              <p:spPr bwMode="auto">
                <a:xfrm>
                  <a:off x="8988763" y="2976431"/>
                  <a:ext cx="383999" cy="383999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  <a:alpha val="25000"/>
                  </a:schemeClr>
                </a:solidFill>
                <a:ln>
                  <a:noFill/>
                </a:ln>
              </p:spPr>
            </p:sp>
            <p:sp>
              <p:nvSpPr>
                <p:cNvPr id="266" name="Прямоугольник 265"/>
                <p:cNvSpPr/>
                <p:nvPr userDrawn="1"/>
              </p:nvSpPr>
              <p:spPr bwMode="auto">
                <a:xfrm>
                  <a:off x="9370942" y="2976431"/>
                  <a:ext cx="383999" cy="383999"/>
                </a:xfrm>
                <a:prstGeom prst="rect">
                  <a:avLst/>
                </a:prstGeom>
                <a:solidFill>
                  <a:schemeClr val="tx2">
                    <a:lumMod val="60000"/>
                    <a:lumOff val="40000"/>
                    <a:alpha val="3999"/>
                  </a:schemeClr>
                </a:solidFill>
                <a:ln>
                  <a:noFill/>
                </a:ln>
              </p:spPr>
            </p:sp>
            <p:sp>
              <p:nvSpPr>
                <p:cNvPr id="267" name="Прямоугольник 266"/>
                <p:cNvSpPr/>
                <p:nvPr userDrawn="1"/>
              </p:nvSpPr>
              <p:spPr bwMode="auto">
                <a:xfrm>
                  <a:off x="9753885" y="2976431"/>
                  <a:ext cx="383999" cy="383999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  <a:alpha val="29000"/>
                  </a:schemeClr>
                </a:solidFill>
                <a:ln>
                  <a:noFill/>
                </a:ln>
              </p:spPr>
            </p:sp>
          </p:grpSp>
        </p:grpSp>
        <p:grpSp>
          <p:nvGrpSpPr>
            <p:cNvPr id="4" name="Group 3"/>
            <p:cNvGrpSpPr/>
            <p:nvPr userDrawn="1"/>
          </p:nvGrpSpPr>
          <p:grpSpPr bwMode="auto">
            <a:xfrm>
              <a:off x="762985" y="-11207"/>
              <a:ext cx="1141719" cy="1156798"/>
              <a:chOff x="762985" y="-11207"/>
              <a:chExt cx="1141719" cy="1156798"/>
            </a:xfrm>
          </p:grpSpPr>
          <p:sp>
            <p:nvSpPr>
              <p:cNvPr id="248" name="Прямоугольник 247"/>
              <p:cNvSpPr/>
              <p:nvPr userDrawn="1"/>
            </p:nvSpPr>
            <p:spPr bwMode="auto">
              <a:xfrm>
                <a:off x="762985" y="372791"/>
                <a:ext cx="381526" cy="38399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  <a:alpha val="48000"/>
                </a:schemeClr>
              </a:solidFill>
              <a:ln>
                <a:noFill/>
              </a:ln>
            </p:spPr>
          </p:sp>
          <p:sp>
            <p:nvSpPr>
              <p:cNvPr id="249" name="Прямоугольник 248"/>
              <p:cNvSpPr/>
              <p:nvPr userDrawn="1"/>
            </p:nvSpPr>
            <p:spPr bwMode="auto">
              <a:xfrm>
                <a:off x="1142702" y="372791"/>
                <a:ext cx="381526" cy="38399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  <a:alpha val="29000"/>
                </a:schemeClr>
              </a:solidFill>
              <a:ln>
                <a:noFill/>
              </a:ln>
            </p:spPr>
          </p:sp>
          <p:sp>
            <p:nvSpPr>
              <p:cNvPr id="250" name="Прямоугольник 249"/>
              <p:cNvSpPr/>
              <p:nvPr userDrawn="1"/>
            </p:nvSpPr>
            <p:spPr bwMode="auto">
              <a:xfrm>
                <a:off x="1523178" y="372791"/>
                <a:ext cx="381526" cy="383999"/>
              </a:xfrm>
              <a:prstGeom prst="rect">
                <a:avLst/>
              </a:prstGeom>
              <a:solidFill>
                <a:schemeClr val="accent2">
                  <a:lumMod val="75000"/>
                  <a:alpha val="15999"/>
                </a:schemeClr>
              </a:solidFill>
              <a:ln>
                <a:noFill/>
              </a:ln>
            </p:spPr>
          </p:sp>
          <p:sp>
            <p:nvSpPr>
              <p:cNvPr id="251" name="Прямоугольник 250"/>
              <p:cNvSpPr/>
              <p:nvPr userDrawn="1"/>
            </p:nvSpPr>
            <p:spPr bwMode="auto">
              <a:xfrm>
                <a:off x="762985" y="-11207"/>
                <a:ext cx="381526" cy="383999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  <a:alpha val="3999"/>
                </a:schemeClr>
              </a:solidFill>
              <a:ln>
                <a:noFill/>
              </a:ln>
            </p:spPr>
          </p:sp>
          <p:sp>
            <p:nvSpPr>
              <p:cNvPr id="252" name="Прямоугольник 251"/>
              <p:cNvSpPr/>
              <p:nvPr userDrawn="1"/>
            </p:nvSpPr>
            <p:spPr bwMode="auto">
              <a:xfrm>
                <a:off x="1142702" y="-11207"/>
                <a:ext cx="381526" cy="383999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  <a:alpha val="23000"/>
                </a:schemeClr>
              </a:solidFill>
              <a:ln>
                <a:noFill/>
              </a:ln>
            </p:spPr>
          </p:sp>
          <p:sp>
            <p:nvSpPr>
              <p:cNvPr id="253" name="Прямоугольник 252"/>
              <p:cNvSpPr/>
              <p:nvPr userDrawn="1"/>
            </p:nvSpPr>
            <p:spPr bwMode="auto">
              <a:xfrm>
                <a:off x="1523178" y="-11207"/>
                <a:ext cx="381526" cy="383999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  <a:alpha val="26998"/>
                </a:schemeClr>
              </a:solidFill>
              <a:ln>
                <a:noFill/>
              </a:ln>
            </p:spPr>
          </p:sp>
          <p:sp>
            <p:nvSpPr>
              <p:cNvPr id="254" name="Прямоугольник 253"/>
              <p:cNvSpPr/>
              <p:nvPr userDrawn="1"/>
            </p:nvSpPr>
            <p:spPr bwMode="auto">
              <a:xfrm>
                <a:off x="765835" y="761590"/>
                <a:ext cx="381526" cy="383999"/>
              </a:xfrm>
              <a:prstGeom prst="rect">
                <a:avLst/>
              </a:prstGeom>
              <a:solidFill>
                <a:schemeClr val="accent2">
                  <a:lumMod val="75000"/>
                  <a:alpha val="65000"/>
                </a:schemeClr>
              </a:solidFill>
              <a:ln>
                <a:noFill/>
              </a:ln>
            </p:spPr>
          </p:sp>
          <p:sp>
            <p:nvSpPr>
              <p:cNvPr id="255" name="Прямоугольник 254"/>
              <p:cNvSpPr/>
              <p:nvPr userDrawn="1"/>
            </p:nvSpPr>
            <p:spPr bwMode="auto">
              <a:xfrm>
                <a:off x="1141651" y="756792"/>
                <a:ext cx="381526" cy="383999"/>
              </a:xfrm>
              <a:prstGeom prst="rect">
                <a:avLst/>
              </a:prstGeom>
              <a:solidFill>
                <a:schemeClr val="accent2">
                  <a:alpha val="0"/>
                </a:schemeClr>
              </a:solidFill>
              <a:ln>
                <a:noFill/>
              </a:ln>
            </p:spPr>
          </p:sp>
          <p:sp>
            <p:nvSpPr>
              <p:cNvPr id="256" name="Прямоугольник 255"/>
              <p:cNvSpPr/>
              <p:nvPr userDrawn="1"/>
            </p:nvSpPr>
            <p:spPr bwMode="auto">
              <a:xfrm>
                <a:off x="1522127" y="756792"/>
                <a:ext cx="381526" cy="383999"/>
              </a:xfrm>
              <a:prstGeom prst="rect">
                <a:avLst/>
              </a:prstGeom>
              <a:solidFill>
                <a:schemeClr val="accent6">
                  <a:lumMod val="75000"/>
                  <a:alpha val="57000"/>
                </a:schemeClr>
              </a:solidFill>
              <a:ln>
                <a:noFill/>
              </a:ln>
            </p:spPr>
          </p:sp>
        </p:grpSp>
        <p:grpSp>
          <p:nvGrpSpPr>
            <p:cNvPr id="352" name="Группа 351"/>
            <p:cNvGrpSpPr/>
            <p:nvPr userDrawn="1"/>
          </p:nvGrpSpPr>
          <p:grpSpPr bwMode="auto">
            <a:xfrm>
              <a:off x="1" y="-7479"/>
              <a:ext cx="766505" cy="1148271"/>
              <a:chOff x="9367467" y="2208431"/>
              <a:chExt cx="771474" cy="1152000"/>
            </a:xfrm>
          </p:grpSpPr>
          <p:sp>
            <p:nvSpPr>
              <p:cNvPr id="354" name="Прямоугольник 353"/>
              <p:cNvSpPr/>
              <p:nvPr userDrawn="1"/>
            </p:nvSpPr>
            <p:spPr bwMode="auto">
              <a:xfrm>
                <a:off x="9367467" y="2592432"/>
                <a:ext cx="383999" cy="383999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  <a:alpha val="60000"/>
                </a:schemeClr>
              </a:solidFill>
              <a:ln>
                <a:noFill/>
              </a:ln>
            </p:spPr>
          </p:sp>
          <p:sp>
            <p:nvSpPr>
              <p:cNvPr id="355" name="Прямоугольник 354"/>
              <p:cNvSpPr/>
              <p:nvPr userDrawn="1"/>
            </p:nvSpPr>
            <p:spPr bwMode="auto">
              <a:xfrm>
                <a:off x="9750410" y="2592432"/>
                <a:ext cx="383999" cy="383999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  <a:alpha val="45000"/>
                </a:schemeClr>
              </a:solidFill>
              <a:ln>
                <a:noFill/>
              </a:ln>
            </p:spPr>
          </p:sp>
          <p:sp>
            <p:nvSpPr>
              <p:cNvPr id="357" name="Прямоугольник 356"/>
              <p:cNvSpPr/>
              <p:nvPr userDrawn="1"/>
            </p:nvSpPr>
            <p:spPr bwMode="auto">
              <a:xfrm>
                <a:off x="9371999" y="2208431"/>
                <a:ext cx="383999" cy="383999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  <a:alpha val="0"/>
                </a:schemeClr>
              </a:solidFill>
              <a:ln>
                <a:noFill/>
              </a:ln>
            </p:spPr>
          </p:sp>
          <p:sp>
            <p:nvSpPr>
              <p:cNvPr id="358" name="Прямоугольник 357"/>
              <p:cNvSpPr/>
              <p:nvPr userDrawn="1"/>
            </p:nvSpPr>
            <p:spPr bwMode="auto">
              <a:xfrm>
                <a:off x="9754942" y="2208431"/>
                <a:ext cx="383999" cy="383999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  <a:alpha val="50000"/>
                </a:schemeClr>
              </a:solidFill>
              <a:ln>
                <a:noFill/>
              </a:ln>
            </p:spPr>
          </p:sp>
          <p:sp>
            <p:nvSpPr>
              <p:cNvPr id="360" name="Прямоугольник 359"/>
              <p:cNvSpPr/>
              <p:nvPr userDrawn="1"/>
            </p:nvSpPr>
            <p:spPr bwMode="auto">
              <a:xfrm>
                <a:off x="9370942" y="2976431"/>
                <a:ext cx="383999" cy="383999"/>
              </a:xfrm>
              <a:prstGeom prst="rect">
                <a:avLst/>
              </a:prstGeom>
              <a:solidFill>
                <a:schemeClr val="tx2">
                  <a:lumMod val="75000"/>
                  <a:alpha val="0"/>
                </a:schemeClr>
              </a:solidFill>
              <a:ln>
                <a:noFill/>
              </a:ln>
            </p:spPr>
          </p:sp>
          <p:sp>
            <p:nvSpPr>
              <p:cNvPr id="361" name="Прямоугольник 360"/>
              <p:cNvSpPr/>
              <p:nvPr userDrawn="1"/>
            </p:nvSpPr>
            <p:spPr bwMode="auto">
              <a:xfrm>
                <a:off x="9753885" y="2976431"/>
                <a:ext cx="383999" cy="383999"/>
              </a:xfrm>
              <a:prstGeom prst="rect">
                <a:avLst/>
              </a:prstGeom>
              <a:solidFill>
                <a:schemeClr val="tx2">
                  <a:lumMod val="75000"/>
                  <a:alpha val="20000"/>
                </a:schemeClr>
              </a:solidFill>
              <a:ln>
                <a:noFill/>
              </a:ln>
            </p:spPr>
          </p:sp>
        </p:grpSp>
      </p:grpSp>
      <p:sp>
        <p:nvSpPr>
          <p:cNvPr id="483" name="Прямоугольник 482"/>
          <p:cNvSpPr/>
          <p:nvPr userDrawn="1"/>
        </p:nvSpPr>
        <p:spPr bwMode="auto">
          <a:xfrm>
            <a:off x="11049447" y="6600570"/>
            <a:ext cx="1144157" cy="2550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  <p:sp>
        <p:nvSpPr>
          <p:cNvPr id="488" name="Прямоугольник 487"/>
          <p:cNvSpPr/>
          <p:nvPr userDrawn="1"/>
        </p:nvSpPr>
        <p:spPr bwMode="auto">
          <a:xfrm>
            <a:off x="11053358" y="6594997"/>
            <a:ext cx="381384" cy="257430"/>
          </a:xfrm>
          <a:prstGeom prst="rect">
            <a:avLst/>
          </a:prstGeom>
          <a:solidFill>
            <a:schemeClr val="accent1">
              <a:lumMod val="60000"/>
              <a:lumOff val="40000"/>
              <a:alpha val="22000"/>
            </a:schemeClr>
          </a:solidFill>
          <a:ln>
            <a:noFill/>
          </a:ln>
        </p:spPr>
      </p:sp>
      <p:sp>
        <p:nvSpPr>
          <p:cNvPr id="489" name="Прямоугольник 488"/>
          <p:cNvSpPr/>
          <p:nvPr userDrawn="1"/>
        </p:nvSpPr>
        <p:spPr bwMode="auto">
          <a:xfrm>
            <a:off x="11432934" y="6600570"/>
            <a:ext cx="381384" cy="257430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</p:spPr>
      </p:sp>
      <p:sp>
        <p:nvSpPr>
          <p:cNvPr id="490" name="Прямоугольник 489"/>
          <p:cNvSpPr/>
          <p:nvPr userDrawn="1"/>
        </p:nvSpPr>
        <p:spPr bwMode="auto">
          <a:xfrm>
            <a:off x="11813271" y="6600570"/>
            <a:ext cx="381384" cy="257430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472" name="Прямоугольник 471"/>
          <p:cNvSpPr/>
          <p:nvPr userDrawn="1"/>
        </p:nvSpPr>
        <p:spPr bwMode="auto">
          <a:xfrm>
            <a:off x="9905290" y="6598214"/>
            <a:ext cx="1144157" cy="25507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</p:sp>
      <p:sp>
        <p:nvSpPr>
          <p:cNvPr id="477" name="Прямоугольник 476"/>
          <p:cNvSpPr/>
          <p:nvPr userDrawn="1"/>
        </p:nvSpPr>
        <p:spPr bwMode="auto">
          <a:xfrm>
            <a:off x="9909199" y="6598214"/>
            <a:ext cx="381384" cy="257430"/>
          </a:xfrm>
          <a:prstGeom prst="rect">
            <a:avLst/>
          </a:prstGeom>
          <a:solidFill>
            <a:schemeClr val="accent3">
              <a:lumMod val="20000"/>
              <a:lumOff val="80000"/>
              <a:alpha val="22000"/>
            </a:schemeClr>
          </a:solidFill>
          <a:ln>
            <a:noFill/>
          </a:ln>
        </p:spPr>
      </p:sp>
      <p:sp>
        <p:nvSpPr>
          <p:cNvPr id="478" name="Прямоугольник 477"/>
          <p:cNvSpPr/>
          <p:nvPr userDrawn="1"/>
        </p:nvSpPr>
        <p:spPr bwMode="auto">
          <a:xfrm>
            <a:off x="10289537" y="6681515"/>
            <a:ext cx="381384" cy="257430"/>
          </a:xfrm>
          <a:prstGeom prst="rect">
            <a:avLst/>
          </a:prstGeom>
          <a:solidFill>
            <a:schemeClr val="accent3">
              <a:lumMod val="20000"/>
              <a:lumOff val="80000"/>
              <a:alpha val="0"/>
            </a:schemeClr>
          </a:solidFill>
          <a:ln>
            <a:noFill/>
          </a:ln>
        </p:spPr>
      </p:sp>
      <p:sp>
        <p:nvSpPr>
          <p:cNvPr id="479" name="Прямоугольник 478"/>
          <p:cNvSpPr/>
          <p:nvPr userDrawn="1"/>
        </p:nvSpPr>
        <p:spPr bwMode="auto">
          <a:xfrm>
            <a:off x="10669114" y="6598214"/>
            <a:ext cx="381384" cy="257430"/>
          </a:xfrm>
          <a:prstGeom prst="rect">
            <a:avLst/>
          </a:prstGeom>
          <a:solidFill>
            <a:schemeClr val="accent3">
              <a:lumMod val="20000"/>
              <a:lumOff val="80000"/>
              <a:alpha val="50000"/>
            </a:schemeClr>
          </a:solidFill>
          <a:ln>
            <a:noFill/>
          </a:ln>
        </p:spPr>
      </p:sp>
      <p:sp>
        <p:nvSpPr>
          <p:cNvPr id="461" name="Прямоугольник 460"/>
          <p:cNvSpPr/>
          <p:nvPr userDrawn="1"/>
        </p:nvSpPr>
        <p:spPr bwMode="auto">
          <a:xfrm>
            <a:off x="8760083" y="6600570"/>
            <a:ext cx="1144157" cy="25507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</p:sp>
      <p:sp>
        <p:nvSpPr>
          <p:cNvPr id="466" name="Прямоугольник 465"/>
          <p:cNvSpPr/>
          <p:nvPr userDrawn="1"/>
        </p:nvSpPr>
        <p:spPr bwMode="auto">
          <a:xfrm>
            <a:off x="8763994" y="6594997"/>
            <a:ext cx="381384" cy="257430"/>
          </a:xfrm>
          <a:prstGeom prst="rect">
            <a:avLst/>
          </a:prstGeom>
          <a:solidFill>
            <a:schemeClr val="accent2">
              <a:lumMod val="75000"/>
              <a:alpha val="46000"/>
            </a:schemeClr>
          </a:solidFill>
          <a:ln>
            <a:noFill/>
          </a:ln>
        </p:spPr>
      </p:sp>
      <p:sp>
        <p:nvSpPr>
          <p:cNvPr id="467" name="Прямоугольник 466"/>
          <p:cNvSpPr/>
          <p:nvPr userDrawn="1"/>
        </p:nvSpPr>
        <p:spPr bwMode="auto">
          <a:xfrm>
            <a:off x="9150709" y="6594997"/>
            <a:ext cx="381384" cy="257430"/>
          </a:xfrm>
          <a:prstGeom prst="rect">
            <a:avLst/>
          </a:prstGeom>
          <a:solidFill>
            <a:schemeClr val="accent2">
              <a:lumMod val="60000"/>
              <a:lumOff val="40000"/>
              <a:alpha val="30000"/>
            </a:schemeClr>
          </a:solidFill>
          <a:ln>
            <a:noFill/>
          </a:ln>
        </p:spPr>
      </p:sp>
      <p:sp>
        <p:nvSpPr>
          <p:cNvPr id="468" name="Прямоугольник 467"/>
          <p:cNvSpPr/>
          <p:nvPr userDrawn="1"/>
        </p:nvSpPr>
        <p:spPr bwMode="auto">
          <a:xfrm>
            <a:off x="9521437" y="6597036"/>
            <a:ext cx="381384" cy="257430"/>
          </a:xfrm>
          <a:prstGeom prst="rect">
            <a:avLst/>
          </a:prstGeom>
          <a:solidFill>
            <a:schemeClr val="accent2">
              <a:lumMod val="40000"/>
              <a:lumOff val="60000"/>
              <a:alpha val="76000"/>
            </a:schemeClr>
          </a:solidFill>
          <a:ln>
            <a:noFill/>
          </a:ln>
        </p:spPr>
      </p:sp>
      <p:sp>
        <p:nvSpPr>
          <p:cNvPr id="450" name="Прямоугольник 449"/>
          <p:cNvSpPr/>
          <p:nvPr userDrawn="1"/>
        </p:nvSpPr>
        <p:spPr bwMode="auto">
          <a:xfrm>
            <a:off x="7618378" y="6598214"/>
            <a:ext cx="1144157" cy="25507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</p:sp>
      <p:sp>
        <p:nvSpPr>
          <p:cNvPr id="455" name="Прямоугольник 454"/>
          <p:cNvSpPr/>
          <p:nvPr userDrawn="1"/>
        </p:nvSpPr>
        <p:spPr bwMode="auto">
          <a:xfrm>
            <a:off x="7622289" y="6598214"/>
            <a:ext cx="381384" cy="257430"/>
          </a:xfrm>
          <a:prstGeom prst="rect">
            <a:avLst/>
          </a:prstGeom>
          <a:solidFill>
            <a:schemeClr val="accent1">
              <a:lumMod val="60000"/>
              <a:lumOff val="40000"/>
              <a:alpha val="35000"/>
            </a:schemeClr>
          </a:solidFill>
          <a:ln>
            <a:noFill/>
          </a:ln>
        </p:spPr>
      </p:sp>
      <p:sp>
        <p:nvSpPr>
          <p:cNvPr id="456" name="Прямоугольник 455"/>
          <p:cNvSpPr/>
          <p:nvPr userDrawn="1"/>
        </p:nvSpPr>
        <p:spPr bwMode="auto">
          <a:xfrm>
            <a:off x="8001866" y="6598214"/>
            <a:ext cx="381384" cy="257430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</p:spPr>
      </p:sp>
      <p:sp>
        <p:nvSpPr>
          <p:cNvPr id="457" name="Прямоугольник 456"/>
          <p:cNvSpPr/>
          <p:nvPr userDrawn="1"/>
        </p:nvSpPr>
        <p:spPr bwMode="auto">
          <a:xfrm>
            <a:off x="8382201" y="6598214"/>
            <a:ext cx="381384" cy="257430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439" name="Прямоугольник 438"/>
          <p:cNvSpPr/>
          <p:nvPr userDrawn="1"/>
        </p:nvSpPr>
        <p:spPr bwMode="auto">
          <a:xfrm>
            <a:off x="6477385" y="6598214"/>
            <a:ext cx="1144157" cy="25507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</p:sp>
      <p:sp>
        <p:nvSpPr>
          <p:cNvPr id="444" name="Прямоугольник 443"/>
          <p:cNvSpPr/>
          <p:nvPr userDrawn="1"/>
        </p:nvSpPr>
        <p:spPr bwMode="auto">
          <a:xfrm>
            <a:off x="6481296" y="6598214"/>
            <a:ext cx="381384" cy="257430"/>
          </a:xfrm>
          <a:prstGeom prst="rect">
            <a:avLst/>
          </a:prstGeom>
          <a:solidFill>
            <a:schemeClr val="accent4">
              <a:lumMod val="40000"/>
              <a:lumOff val="60000"/>
              <a:alpha val="3999"/>
            </a:schemeClr>
          </a:solidFill>
          <a:ln>
            <a:noFill/>
          </a:ln>
        </p:spPr>
      </p:sp>
      <p:sp>
        <p:nvSpPr>
          <p:cNvPr id="445" name="Прямоугольник 444"/>
          <p:cNvSpPr/>
          <p:nvPr userDrawn="1"/>
        </p:nvSpPr>
        <p:spPr bwMode="auto">
          <a:xfrm>
            <a:off x="6860871" y="6598214"/>
            <a:ext cx="381384" cy="257430"/>
          </a:xfrm>
          <a:prstGeom prst="rect">
            <a:avLst/>
          </a:prstGeom>
          <a:solidFill>
            <a:schemeClr val="accent4">
              <a:lumMod val="40000"/>
              <a:lumOff val="60000"/>
              <a:alpha val="23000"/>
            </a:schemeClr>
          </a:solidFill>
          <a:ln>
            <a:noFill/>
          </a:ln>
        </p:spPr>
      </p:sp>
      <p:sp>
        <p:nvSpPr>
          <p:cNvPr id="446" name="Прямоугольник 445"/>
          <p:cNvSpPr/>
          <p:nvPr userDrawn="1"/>
        </p:nvSpPr>
        <p:spPr bwMode="auto">
          <a:xfrm>
            <a:off x="7241207" y="6598214"/>
            <a:ext cx="381384" cy="257430"/>
          </a:xfrm>
          <a:prstGeom prst="rect">
            <a:avLst/>
          </a:prstGeom>
          <a:solidFill>
            <a:schemeClr val="accent4">
              <a:lumMod val="20000"/>
              <a:lumOff val="80000"/>
              <a:alpha val="26998"/>
            </a:schemeClr>
          </a:solidFill>
          <a:ln>
            <a:noFill/>
          </a:ln>
        </p:spPr>
      </p:sp>
      <p:sp>
        <p:nvSpPr>
          <p:cNvPr id="423" name="Прямоугольник 422"/>
          <p:cNvSpPr/>
          <p:nvPr userDrawn="1"/>
        </p:nvSpPr>
        <p:spPr bwMode="auto">
          <a:xfrm>
            <a:off x="5330856" y="6599709"/>
            <a:ext cx="1144157" cy="2550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  <p:sp>
        <p:nvSpPr>
          <p:cNvPr id="428" name="Прямоугольник 427"/>
          <p:cNvSpPr/>
          <p:nvPr userDrawn="1"/>
        </p:nvSpPr>
        <p:spPr bwMode="auto">
          <a:xfrm>
            <a:off x="5334768" y="6599709"/>
            <a:ext cx="381384" cy="257430"/>
          </a:xfrm>
          <a:prstGeom prst="rect">
            <a:avLst/>
          </a:prstGeom>
          <a:solidFill>
            <a:schemeClr val="accent1">
              <a:lumMod val="60000"/>
              <a:lumOff val="40000"/>
              <a:alpha val="22000"/>
            </a:schemeClr>
          </a:solidFill>
          <a:ln>
            <a:noFill/>
          </a:ln>
        </p:spPr>
      </p:sp>
      <p:sp>
        <p:nvSpPr>
          <p:cNvPr id="429" name="Прямоугольник 428"/>
          <p:cNvSpPr/>
          <p:nvPr userDrawn="1"/>
        </p:nvSpPr>
        <p:spPr bwMode="auto">
          <a:xfrm>
            <a:off x="5714343" y="6599709"/>
            <a:ext cx="381384" cy="257430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</p:spPr>
      </p:sp>
      <p:sp>
        <p:nvSpPr>
          <p:cNvPr id="430" name="Прямоугольник 429"/>
          <p:cNvSpPr/>
          <p:nvPr userDrawn="1"/>
        </p:nvSpPr>
        <p:spPr bwMode="auto">
          <a:xfrm>
            <a:off x="6094679" y="6599709"/>
            <a:ext cx="381384" cy="257430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412" name="Прямоугольник 411"/>
          <p:cNvSpPr/>
          <p:nvPr userDrawn="1"/>
        </p:nvSpPr>
        <p:spPr bwMode="auto">
          <a:xfrm>
            <a:off x="4186699" y="6597353"/>
            <a:ext cx="1144157" cy="25507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</p:sp>
      <p:sp>
        <p:nvSpPr>
          <p:cNvPr id="417" name="Прямоугольник 416"/>
          <p:cNvSpPr/>
          <p:nvPr userDrawn="1"/>
        </p:nvSpPr>
        <p:spPr bwMode="auto">
          <a:xfrm>
            <a:off x="4190610" y="6597353"/>
            <a:ext cx="381384" cy="257430"/>
          </a:xfrm>
          <a:prstGeom prst="rect">
            <a:avLst/>
          </a:prstGeom>
          <a:solidFill>
            <a:schemeClr val="accent3">
              <a:lumMod val="20000"/>
              <a:lumOff val="80000"/>
              <a:alpha val="22000"/>
            </a:schemeClr>
          </a:solidFill>
          <a:ln>
            <a:noFill/>
          </a:ln>
        </p:spPr>
      </p:sp>
      <p:sp>
        <p:nvSpPr>
          <p:cNvPr id="418" name="Прямоугольник 417"/>
          <p:cNvSpPr/>
          <p:nvPr userDrawn="1"/>
        </p:nvSpPr>
        <p:spPr bwMode="auto">
          <a:xfrm>
            <a:off x="4570186" y="6597353"/>
            <a:ext cx="381384" cy="257430"/>
          </a:xfrm>
          <a:prstGeom prst="rect">
            <a:avLst/>
          </a:prstGeom>
          <a:solidFill>
            <a:schemeClr val="accent3">
              <a:lumMod val="20000"/>
              <a:lumOff val="80000"/>
              <a:alpha val="0"/>
            </a:schemeClr>
          </a:solidFill>
          <a:ln>
            <a:noFill/>
          </a:ln>
        </p:spPr>
      </p:sp>
      <p:sp>
        <p:nvSpPr>
          <p:cNvPr id="419" name="Прямоугольник 418"/>
          <p:cNvSpPr/>
          <p:nvPr userDrawn="1"/>
        </p:nvSpPr>
        <p:spPr bwMode="auto">
          <a:xfrm>
            <a:off x="4950522" y="6597353"/>
            <a:ext cx="381384" cy="257430"/>
          </a:xfrm>
          <a:prstGeom prst="rect">
            <a:avLst/>
          </a:prstGeom>
          <a:solidFill>
            <a:schemeClr val="accent3">
              <a:lumMod val="20000"/>
              <a:lumOff val="80000"/>
              <a:alpha val="50000"/>
            </a:schemeClr>
          </a:solidFill>
          <a:ln>
            <a:noFill/>
          </a:ln>
        </p:spPr>
      </p:sp>
      <p:sp>
        <p:nvSpPr>
          <p:cNvPr id="401" name="Прямоугольник 400"/>
          <p:cNvSpPr/>
          <p:nvPr userDrawn="1"/>
        </p:nvSpPr>
        <p:spPr bwMode="auto">
          <a:xfrm>
            <a:off x="3041491" y="6599709"/>
            <a:ext cx="1144157" cy="25507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</p:sp>
      <p:sp>
        <p:nvSpPr>
          <p:cNvPr id="406" name="Прямоугольник 405"/>
          <p:cNvSpPr/>
          <p:nvPr userDrawn="1"/>
        </p:nvSpPr>
        <p:spPr bwMode="auto">
          <a:xfrm>
            <a:off x="3045402" y="6599709"/>
            <a:ext cx="381384" cy="257430"/>
          </a:xfrm>
          <a:prstGeom prst="rect">
            <a:avLst/>
          </a:prstGeom>
          <a:solidFill>
            <a:schemeClr val="accent2">
              <a:lumMod val="75000"/>
              <a:alpha val="46000"/>
            </a:schemeClr>
          </a:solidFill>
          <a:ln>
            <a:noFill/>
          </a:ln>
        </p:spPr>
      </p:sp>
      <p:sp>
        <p:nvSpPr>
          <p:cNvPr id="407" name="Прямоугольник 406"/>
          <p:cNvSpPr/>
          <p:nvPr userDrawn="1"/>
        </p:nvSpPr>
        <p:spPr bwMode="auto">
          <a:xfrm>
            <a:off x="3424979" y="6599709"/>
            <a:ext cx="381384" cy="257430"/>
          </a:xfrm>
          <a:prstGeom prst="rect">
            <a:avLst/>
          </a:prstGeom>
          <a:solidFill>
            <a:schemeClr val="accent2">
              <a:lumMod val="60000"/>
              <a:lumOff val="40000"/>
              <a:alpha val="30000"/>
            </a:schemeClr>
          </a:solidFill>
          <a:ln>
            <a:noFill/>
          </a:ln>
        </p:spPr>
      </p:sp>
      <p:sp>
        <p:nvSpPr>
          <p:cNvPr id="408" name="Прямоугольник 407"/>
          <p:cNvSpPr/>
          <p:nvPr userDrawn="1"/>
        </p:nvSpPr>
        <p:spPr bwMode="auto">
          <a:xfrm>
            <a:off x="3805314" y="6599709"/>
            <a:ext cx="381384" cy="257430"/>
          </a:xfrm>
          <a:prstGeom prst="rect">
            <a:avLst/>
          </a:prstGeom>
          <a:solidFill>
            <a:schemeClr val="accent2">
              <a:lumMod val="40000"/>
              <a:lumOff val="60000"/>
              <a:alpha val="76000"/>
            </a:schemeClr>
          </a:solidFill>
          <a:ln>
            <a:noFill/>
          </a:ln>
        </p:spPr>
      </p:sp>
      <p:sp>
        <p:nvSpPr>
          <p:cNvPr id="390" name="Прямоугольник 389"/>
          <p:cNvSpPr/>
          <p:nvPr userDrawn="1"/>
        </p:nvSpPr>
        <p:spPr bwMode="auto">
          <a:xfrm>
            <a:off x="1899786" y="6597353"/>
            <a:ext cx="1144157" cy="25507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</p:sp>
      <p:sp>
        <p:nvSpPr>
          <p:cNvPr id="395" name="Прямоугольник 394"/>
          <p:cNvSpPr/>
          <p:nvPr userDrawn="1"/>
        </p:nvSpPr>
        <p:spPr bwMode="auto">
          <a:xfrm>
            <a:off x="1903697" y="6597353"/>
            <a:ext cx="381384" cy="257430"/>
          </a:xfrm>
          <a:prstGeom prst="rect">
            <a:avLst/>
          </a:prstGeom>
          <a:solidFill>
            <a:schemeClr val="accent1">
              <a:lumMod val="60000"/>
              <a:lumOff val="40000"/>
              <a:alpha val="35000"/>
            </a:schemeClr>
          </a:solidFill>
          <a:ln>
            <a:noFill/>
          </a:ln>
        </p:spPr>
      </p:sp>
      <p:sp>
        <p:nvSpPr>
          <p:cNvPr id="396" name="Прямоугольник 395"/>
          <p:cNvSpPr/>
          <p:nvPr userDrawn="1"/>
        </p:nvSpPr>
        <p:spPr bwMode="auto">
          <a:xfrm>
            <a:off x="2283274" y="6597353"/>
            <a:ext cx="381384" cy="257430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</p:spPr>
      </p:sp>
      <p:sp>
        <p:nvSpPr>
          <p:cNvPr id="397" name="Прямоугольник 396"/>
          <p:cNvSpPr/>
          <p:nvPr userDrawn="1"/>
        </p:nvSpPr>
        <p:spPr bwMode="auto">
          <a:xfrm>
            <a:off x="2663610" y="6597353"/>
            <a:ext cx="381384" cy="257430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379" name="Прямоугольник 378"/>
          <p:cNvSpPr/>
          <p:nvPr userDrawn="1"/>
        </p:nvSpPr>
        <p:spPr bwMode="auto">
          <a:xfrm>
            <a:off x="758793" y="6597353"/>
            <a:ext cx="1144157" cy="25743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</p:sp>
      <p:sp>
        <p:nvSpPr>
          <p:cNvPr id="384" name="Прямоугольник 383"/>
          <p:cNvSpPr/>
          <p:nvPr userDrawn="1"/>
        </p:nvSpPr>
        <p:spPr bwMode="auto">
          <a:xfrm>
            <a:off x="762703" y="6597353"/>
            <a:ext cx="381384" cy="257430"/>
          </a:xfrm>
          <a:prstGeom prst="rect">
            <a:avLst/>
          </a:prstGeom>
          <a:solidFill>
            <a:schemeClr val="accent4">
              <a:lumMod val="40000"/>
              <a:lumOff val="60000"/>
              <a:alpha val="3999"/>
            </a:schemeClr>
          </a:solidFill>
          <a:ln>
            <a:noFill/>
          </a:ln>
        </p:spPr>
      </p:sp>
      <p:sp>
        <p:nvSpPr>
          <p:cNvPr id="385" name="Прямоугольник 384"/>
          <p:cNvSpPr/>
          <p:nvPr userDrawn="1"/>
        </p:nvSpPr>
        <p:spPr bwMode="auto">
          <a:xfrm>
            <a:off x="1142281" y="6597353"/>
            <a:ext cx="381384" cy="257430"/>
          </a:xfrm>
          <a:prstGeom prst="rect">
            <a:avLst/>
          </a:prstGeom>
          <a:solidFill>
            <a:schemeClr val="accent4">
              <a:lumMod val="40000"/>
              <a:lumOff val="60000"/>
              <a:alpha val="23000"/>
            </a:schemeClr>
          </a:solidFill>
          <a:ln>
            <a:noFill/>
          </a:ln>
        </p:spPr>
      </p:sp>
      <p:sp>
        <p:nvSpPr>
          <p:cNvPr id="386" name="Прямоугольник 385"/>
          <p:cNvSpPr/>
          <p:nvPr userDrawn="1"/>
        </p:nvSpPr>
        <p:spPr bwMode="auto">
          <a:xfrm>
            <a:off x="1522615" y="6597353"/>
            <a:ext cx="381384" cy="257430"/>
          </a:xfrm>
          <a:prstGeom prst="rect">
            <a:avLst/>
          </a:prstGeom>
          <a:solidFill>
            <a:schemeClr val="accent4">
              <a:lumMod val="20000"/>
              <a:lumOff val="80000"/>
              <a:alpha val="26998"/>
            </a:schemeClr>
          </a:solidFill>
          <a:ln>
            <a:noFill/>
          </a:ln>
        </p:spPr>
      </p:sp>
      <p:sp>
        <p:nvSpPr>
          <p:cNvPr id="366" name="Прямоугольник 365"/>
          <p:cNvSpPr/>
          <p:nvPr userDrawn="1"/>
        </p:nvSpPr>
        <p:spPr bwMode="auto">
          <a:xfrm>
            <a:off x="-1" y="6599851"/>
            <a:ext cx="765171" cy="25493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sp>
      <p:sp>
        <p:nvSpPr>
          <p:cNvPr id="370" name="Прямоугольник 369"/>
          <p:cNvSpPr/>
          <p:nvPr userDrawn="1"/>
        </p:nvSpPr>
        <p:spPr bwMode="auto">
          <a:xfrm>
            <a:off x="4502" y="6599853"/>
            <a:ext cx="381384" cy="257430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</p:spPr>
      </p:sp>
      <p:sp>
        <p:nvSpPr>
          <p:cNvPr id="371" name="Прямоугольник 370"/>
          <p:cNvSpPr/>
          <p:nvPr userDrawn="1"/>
        </p:nvSpPr>
        <p:spPr bwMode="auto">
          <a:xfrm>
            <a:off x="384838" y="6599853"/>
            <a:ext cx="381384" cy="257430"/>
          </a:xfrm>
          <a:prstGeom prst="rect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3" name="Текст 2"/>
          <p:cNvSpPr>
            <a:spLocks noGrp="1"/>
          </p:cNvSpPr>
          <p:nvPr userDrawn="1">
            <p:ph type="body" idx="1"/>
          </p:nvPr>
        </p:nvSpPr>
        <p:spPr bwMode="auto">
          <a:xfrm>
            <a:off x="609599" y="1340767"/>
            <a:ext cx="10972800" cy="46085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/>
              <a:t>Образец текста</a:t>
            </a:r>
            <a:endParaRPr/>
          </a:p>
          <a:p>
            <a:pPr lvl="1">
              <a:defRPr/>
            </a:pPr>
            <a:r>
              <a:rPr/>
              <a:t>Второй уровень</a:t>
            </a:r>
            <a:endParaRPr/>
          </a:p>
          <a:p>
            <a:pPr lvl="2">
              <a:defRPr/>
            </a:pPr>
            <a:r>
              <a:rPr/>
              <a:t>Третий уровень</a:t>
            </a:r>
            <a:endParaRPr/>
          </a:p>
          <a:p>
            <a:pPr lvl="3">
              <a:defRPr/>
            </a:pPr>
            <a:r>
              <a:rPr/>
              <a:t>Четвертый уровень</a:t>
            </a:r>
            <a:endParaRPr/>
          </a:p>
          <a:p>
            <a:pPr lvl="4">
              <a:defRPr/>
            </a:pPr>
            <a:r>
              <a:rPr/>
              <a:t>Пятый уровень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 bwMode="auto">
          <a:xfrm>
            <a:off x="2676487" y="220639"/>
            <a:ext cx="6750077" cy="856127"/>
          </a:xfrm>
          <a:prstGeom prst="rect">
            <a:avLst/>
          </a:prstGeom>
          <a:solidFill>
            <a:schemeClr val="bg1">
              <a:alpha val="84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/>
              <a:t>Образец заголовка</a:t>
            </a:r>
            <a:endParaRPr/>
          </a:p>
        </p:txBody>
      </p:sp>
      <p:sp>
        <p:nvSpPr>
          <p:cNvPr id="154" name="Номер слайда 5"/>
          <p:cNvSpPr>
            <a:spLocks noGrp="1"/>
          </p:cNvSpPr>
          <p:nvPr userDrawn="1">
            <p:ph type="sldNum" sz="quarter" idx="4"/>
          </p:nvPr>
        </p:nvSpPr>
        <p:spPr bwMode="auto">
          <a:xfrm>
            <a:off x="5190395" y="6132835"/>
            <a:ext cx="952634" cy="365125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91974DF9-AD47-4691-BA21-BBFCE3637A9A}" type="slidenum">
              <a:rPr/>
              <a:t/>
            </a:fld>
            <a:endParaRPr/>
          </a:p>
        </p:txBody>
      </p:sp>
      <p:sp>
        <p:nvSpPr>
          <p:cNvPr id="151" name="Дата 3"/>
          <p:cNvSpPr>
            <a:spLocks noGrp="1"/>
          </p:cNvSpPr>
          <p:nvPr userDrawn="1">
            <p:ph type="dt" sz="half" idx="2"/>
          </p:nvPr>
        </p:nvSpPr>
        <p:spPr bwMode="auto">
          <a:xfrm>
            <a:off x="607261" y="6109507"/>
            <a:ext cx="28447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/>
              <a:t/>
            </a:fld>
            <a:endParaRPr/>
          </a:p>
        </p:txBody>
      </p:sp>
      <p:sp>
        <p:nvSpPr>
          <p:cNvPr id="152" name="Нижний колонтитул 4"/>
          <p:cNvSpPr>
            <a:spLocks noGrp="1"/>
          </p:cNvSpPr>
          <p:nvPr userDrawn="1">
            <p:ph type="ftr" sz="quarter" idx="3"/>
          </p:nvPr>
        </p:nvSpPr>
        <p:spPr bwMode="auto">
          <a:xfrm>
            <a:off x="7758885" y="6132835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sz="3200" b="1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5pPr>
      <a:lvl6pPr marL="2514599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space-pano.ru/" TargetMode="External"/><Relationship Id="rId4" Type="http://schemas.openxmlformats.org/officeDocument/2006/relationships/hyperlink" Target="https://infourok.ru/otkritoe-zanyatie-na-temu-virtualnaya-ekskursiya-dlya-uchaschihsya-nachalnih-klassov-gorod-v-kotorom-mi-zhivyom-1890341.html?ysclid=mhyrs95c5v986837062" TargetMode="External"/><Relationship Id="rId5" Type="http://schemas.openxmlformats.org/officeDocument/2006/relationships/hyperlink" Target="https://urokoff.net/blog/luchshie-onlayn-ekskursii-dlya-detey/?ysclid=mhyrestp3l661203604" TargetMode="External"/><Relationship Id="rId6" Type="http://schemas.openxmlformats.org/officeDocument/2006/relationships/hyperlink" Target="https://hermitagemuseum.org/panorama/pano_6/?lng=ru." TargetMode="External"/><Relationship Id="rId7" Type="http://schemas.openxmlformats.org/officeDocument/2006/relationships/hyperlink" Target="https://m.vk.com/wall-195979526_523?ysclid=mhyrfwczp6192203125" TargetMode="External"/><Relationship Id="rId8" Type="http://schemas.openxmlformats.org/officeDocument/2006/relationships/hyperlink" Target="https://yandex.ru/video/touch/preview/11772757678864624141?parent-reqid=1763119813659060-3515605571466462821-balancer-l7leveler-kubr-yp-sas-198-BAL&amp;text=%D0%92%D0%B8%D1%80%D1%82%D1%83%D0%B0%D0%BB%D1%8C%D0%BD%D0%B0%D1%8F+%D1%8D%D0%BA%D1%81%D0%BA%D1%83%D1%80%D1%81%D0%B8%D1%8F+%D0%B2+%D0%AD%D1%80%D0%BC%D0%B8%D1%82%D0%B0%D0%B6+%D0%B4%D0%BB%D1%8F+%D0%B4%D0%B5%D1%82%D0%B5%D0%B9+%D0%B4%D0%BE%D1%88%D0%BA%D0%BE%D0%BB%D1%8C%D0%BD%D0%BE%D0%B3%D0%BE+%D0%B8+%D0%BC%D0%BB%D0%B0%D0%B4%D1%88%D0%B5%D0%B3%D0%BE+%D1%88%D0%BA%D0%BE%D0%BB%D1%8C%D0%BD%D0%BE%D0%B3%D0%BE+%D0%B2%D0%BE%D0%B7%D1%80%D0%B0%D1%81%D1%82%D0%B0" TargetMode="External"/><Relationship Id="rId9" Type="http://schemas.openxmlformats.org/officeDocument/2006/relationships/hyperlink" Target="https://xn--b1ae4ad.xn--p1ai/virtual?y&#1074;&#1080;&#1088;&#1090;&#1091;&#1072;&#1083;&#1100;&#1085;&#1099;&#1081;twftc759937235" TargetMode="External"/><Relationship Id="rId10" Type="http://schemas.openxmlformats.org/officeDocument/2006/relationships/hyperlink" Target="https://www.culture.ru/s/virtualnye-progulki/?ysclid=mhysdt02t8641915826" TargetMode="External"/><Relationship Id="rId11" Type="http://schemas.openxmlformats.org/officeDocument/2006/relationships/hyperlink" Target="https://design.openmuseum.ru/virtualmuseums" TargetMode="External"/><Relationship Id="rId12" Type="http://schemas.openxmlformats.org/officeDocument/2006/relationships/hyperlink" Target="https://pobeda80.iz.ru/?ysclid=mhysftyguh173650000" TargetMode="External"/><Relationship Id="rId13" Type="http://schemas.openxmlformats.org/officeDocument/2006/relationships/hyperlink" Target="https://s3.yandexcloud.net/pedproject/04/wp-content/uploads/2023/04/%D0%BC%D0%B5%D1%82%D0%BE%D0%B4%D0%B8%D1%87%D0%" TargetMode="External"/><Relationship Id="rId14" Type="http://schemas.openxmlformats.org/officeDocument/2006/relationships/hyperlink" Target="https://www.chersonesos-sev.ru/media/online-exposition/?ysclid=mhysmtbp9c291837829" TargetMode="External"/><Relationship Id="rId15" Type="http://schemas.openxmlformats.org/officeDocument/2006/relationships/hyperlink" Target="https://vr-tavrida.art/data/vtours/tavrida/?lp=9a&amp;lang=ru&amp;ysclid=mhysohx3tt889797275" TargetMode="Externa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methodist.mgddm.by/files/00938/obj/145/34443/doc/&#1057;&#1094;&#1077;&#1085;&#1072;&#1088;&#1080;&#1081; &#1089;&#1077;&#1083;&#1092;&#1080;-&#1090;&#1091;&#1088;&#1072; &#171;&#1055;&#1091;&#1090;&#1077;&#1096;&#1077;&#1089;&#1090;&#1074;&#1080;&#1077; &#1054;&#1075;&#1086;&#1085;&#1100;&#1082;&#1072;&#187;.pdf" TargetMode="External"/><Relationship Id="rId4" Type="http://schemas.openxmlformats.org/officeDocument/2006/relationships/hyperlink" Target="https://infourok.ru/prezentaciya-k-vneklassnomu-meropriyatiyu-selfitur-po-ryazani-prodolzhenie-3735169.html" TargetMode="External"/><Relationship Id="rId5" Type="http://schemas.openxmlformats.org/officeDocument/2006/relationships/hyperlink" Target="https://cvr.centerstart.ru/sites/cvr.centerstart.ru/files/&#1050;&#1086;&#1085;&#1089;&#1087;&#1077;&#1082;&#1090; &#1079;&#1072;&#1085;&#1103;&#1090;&#1080;&#1103; &#1057;&#1077;&#1083;&#1092;&#1080;-&#1082;&#1074;&#1077;&#1089;&#1090;.pdf" TargetMode="External"/><Relationship Id="rId6" Type="http://schemas.openxmlformats.org/officeDocument/2006/relationships/hyperlink" Target="https://ped-kopilka.ru/blogs/valentina-sergevna-veshkina/scenarii-igry-na-letnei-ploschadke-botanicheskoe-selfi.html" TargetMode="Externa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infourok.ru/proektnaya-rabota-v-ritme-fleshmoba-4252246.html?ysclid=mhyrhuobnk715285008" TargetMode="External"/><Relationship Id="rId4" Type="http://schemas.openxmlformats.org/officeDocument/2006/relationships/hyperlink" Target="https://dzen.ru/a/ZB2g1RX2my3HAKLT?ysclid=mhyt8pfqld253523332" TargetMode="External"/><Relationship Id="rId5" Type="http://schemas.openxmlformats.org/officeDocument/2006/relationships/hyperlink" Target="https://mysanta.ru/blog/novoghodniie-flieshmoby-dlia-shkoly-luchshiie-idiei-dlia-vsiekh-vozrastov/?ysclid=mhyt237xix634948543" TargetMode="External"/><Relationship Id="rId6" Type="http://schemas.openxmlformats.org/officeDocument/2006/relationships/hyperlink" Target="https://yandex.ru/video/preview/9857774701880648349" TargetMode="External"/><Relationship Id="rId7" Type="http://schemas.openxmlformats.org/officeDocument/2006/relationships/hyperlink" Target="https://yandex.ru/video/preview/1616455434788407822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 bwMode="auto">
          <a:xfrm>
            <a:off x="1523880" y="1122480"/>
            <a:ext cx="9142920" cy="238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p>
            <a:pPr indent="0" algn="ctr">
              <a:buNone/>
              <a:defRPr/>
            </a:pPr>
            <a:r>
              <a:rPr sz="3600" b="0" strike="noStrike" spc="-1">
                <a:solidFill>
                  <a:srgbClr val="000000"/>
                </a:solidFill>
                <a:latin typeface="Liberation Sans"/>
                <a:cs typeface="Liberation Sans"/>
              </a:rPr>
              <a:t>Проект 2 курса</a:t>
            </a:r>
            <a:endParaRPr sz="3600" b="0" strike="noStrike" spc="-1">
              <a:solidFill>
                <a:srgbClr val="000000"/>
              </a:solidFill>
              <a:latin typeface="Liberation Sans"/>
              <a:cs typeface="Liberation Sans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 bwMode="auto">
          <a:xfrm>
            <a:off x="1523880" y="3602160"/>
            <a:ext cx="9142920" cy="1654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 algn="ctr">
              <a:buNone/>
              <a:defRPr/>
            </a:pPr>
            <a:r>
              <a:rPr sz="2400" b="0" strike="noStrike" spc="-1">
                <a:solidFill>
                  <a:srgbClr val="000000"/>
                </a:solidFill>
                <a:latin typeface="Liberation Sans"/>
                <a:cs typeface="Liberation Sans"/>
              </a:rPr>
              <a:t>Виртуальная экскурсия</a:t>
            </a:r>
            <a:endParaRPr sz="2400" b="0" strike="noStrike" spc="0">
              <a:solidFill>
                <a:srgbClr val="000000"/>
              </a:solidFill>
              <a:latin typeface="Liberation Sans"/>
              <a:cs typeface="Liberation Sans"/>
            </a:endParaRPr>
          </a:p>
          <a:p>
            <a:pPr indent="0" algn="ctr">
              <a:buNone/>
              <a:defRPr/>
            </a:pPr>
            <a:r>
              <a:rPr sz="2400" b="0" strike="noStrike" spc="0">
                <a:solidFill>
                  <a:srgbClr val="000000"/>
                </a:solidFill>
                <a:latin typeface="Liberation Sans"/>
                <a:cs typeface="Liberation Sans"/>
              </a:rPr>
              <a:t>Селфи-тур </a:t>
            </a:r>
            <a:endParaRPr sz="2400" b="0" strike="noStrike" spc="0">
              <a:solidFill>
                <a:srgbClr val="000000"/>
              </a:solidFill>
              <a:latin typeface="Liberation Sans"/>
              <a:cs typeface="Liberation Sans"/>
            </a:endParaRPr>
          </a:p>
          <a:p>
            <a:pPr indent="0" algn="ctr">
              <a:buNone/>
              <a:defRPr/>
            </a:pPr>
            <a:r>
              <a:rPr sz="2400" b="0" strike="noStrike" spc="0">
                <a:solidFill>
                  <a:srgbClr val="000000"/>
                </a:solidFill>
                <a:latin typeface="Liberation Sans"/>
                <a:cs typeface="Liberation Sans"/>
              </a:rPr>
              <a:t>Флешмоб </a:t>
            </a:r>
            <a:endParaRPr sz="2400" b="0" strike="noStrike" spc="0">
              <a:solidFill>
                <a:srgbClr val="000000"/>
              </a:solidFill>
              <a:latin typeface="Liberation Sans"/>
              <a:cs typeface="Liberation San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bg1">
            <a:alpha val="99999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02627231" name="Заголовок 1"/>
          <p:cNvSpPr>
            <a:spLocks noGrp="1"/>
          </p:cNvSpPr>
          <p:nvPr>
            <p:ph type="title"/>
          </p:nvPr>
        </p:nvSpPr>
        <p:spPr bwMode="auto">
          <a:xfrm flipH="0" flipV="0">
            <a:off x="623390" y="904528"/>
            <a:ext cx="10945215" cy="676620"/>
          </a:xfrm>
          <a:prstGeom prst="rect">
            <a:avLst/>
          </a:prstGeom>
          <a:noFill/>
        </p:spPr>
        <p:txBody>
          <a:bodyPr anchor="t"/>
          <a:lstStyle>
            <a:lvl1pPr algn="l">
              <a:defRPr sz="4000" b="1" cap="all"/>
            </a:lvl1pPr>
          </a:lstStyle>
          <a:p>
            <a:pPr algn="ctr">
              <a:defRPr/>
            </a:pPr>
            <a:r>
              <a:rPr/>
              <a:t>Виртуальная экскурсия</a:t>
            </a:r>
            <a:endParaRPr/>
          </a:p>
        </p:txBody>
      </p:sp>
      <p:sp>
        <p:nvSpPr>
          <p:cNvPr id="1686326359" name="Текст 2"/>
          <p:cNvSpPr>
            <a:spLocks noGrp="1"/>
          </p:cNvSpPr>
          <p:nvPr>
            <p:ph type="body" idx="1"/>
          </p:nvPr>
        </p:nvSpPr>
        <p:spPr bwMode="auto">
          <a:xfrm flipH="0" flipV="0">
            <a:off x="391500" y="1679846"/>
            <a:ext cx="11468099" cy="4835252"/>
          </a:xfrm>
        </p:spPr>
        <p:txBody>
          <a:bodyPr anchor="t" anchorCtr="0"/>
          <a:lstStyle>
            <a:lvl1pPr marL="0" indent="0">
              <a:buNone/>
              <a:defRPr sz="20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 sz="20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Структура виртуальной экскурсии для младшего школьника включает цель, тему, содержание и методику проведения.</a:t>
            </a:r>
            <a:endParaRPr lang="ru-RU" sz="2000" b="0" i="0" u="none" strike="noStrike" cap="none" spc="0">
              <a:solidFill>
                <a:schemeClr val="accent1">
                  <a:lumMod val="50000"/>
                </a:schemeClr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lang="ru-RU" sz="2000" b="0" i="0" u="sng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Цель виртуальной экскурсии</a:t>
            </a:r>
            <a:r>
              <a:rPr lang="ru-RU" sz="20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— донести информацию в наглядной, легко воспринимаемой форме.</a:t>
            </a:r>
            <a:endParaRPr lang="ru-RU" sz="2000" b="0" i="0" u="none" strike="noStrike" cap="none" spc="0">
              <a:solidFill>
                <a:schemeClr val="accent1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000" b="0" i="0" u="sng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Тема виртуальной экскурсии</a:t>
            </a:r>
            <a:r>
              <a:rPr lang="ru-RU" sz="20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подбирается с учётом возрастных особенностей, интересов детей и календарно-тематического планирования.</a:t>
            </a:r>
            <a:endParaRPr lang="ru-RU" sz="2000" b="0" i="0" u="none" strike="noStrike" cap="none" spc="0">
              <a:solidFill>
                <a:schemeClr val="accent1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000" b="1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Алгоритм организации виртуальной экскурсии в начальной школе включает:</a:t>
            </a:r>
            <a:r>
              <a:rPr lang="ru-RU" sz="20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ru-RU" sz="2000" b="0" i="0" u="none" strike="noStrike" cap="none" spc="0">
              <a:solidFill>
                <a:schemeClr val="accent1">
                  <a:lumMod val="50000"/>
                </a:schemeClr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lang="ru-RU" sz="20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1.Подготовительный этап</a:t>
            </a:r>
            <a:r>
              <a:rPr/>
              <a:t>-в</a:t>
            </a:r>
            <a:r>
              <a:rPr lang="ru-RU" sz="20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ыбор темы, определение её цели и задач, отбор литературы для изучения экскурсионных объектов, подбор подходящих фотографий и иллюстраций. </a:t>
            </a:r>
            <a:endParaRPr/>
          </a:p>
          <a:p>
            <a:pPr>
              <a:defRPr/>
            </a:pPr>
            <a:r>
              <a:rPr/>
              <a:t>2. </a:t>
            </a:r>
            <a:r>
              <a:rPr lang="ru-RU" sz="20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Этап проведения экскурсии</a:t>
            </a:r>
            <a:r>
              <a:rPr/>
              <a:t>-</a:t>
            </a:r>
            <a:r>
              <a:rPr lang="ru-RU" sz="20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организация деятельности учащихся по исследованию объектов, демонстрация мультимедийного продукта (презентации) с рассказом учителя. </a:t>
            </a:r>
            <a:endParaRPr/>
          </a:p>
          <a:p>
            <a:pPr>
              <a:defRPr/>
            </a:pPr>
            <a:r>
              <a:rPr/>
              <a:t>3.</a:t>
            </a:r>
            <a:r>
              <a:rPr lang="ru-RU" sz="20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Рефлексивно-оценочный этап</a:t>
            </a:r>
            <a:r>
              <a:rPr/>
              <a:t>-</a:t>
            </a:r>
            <a:r>
              <a:rPr lang="ru-RU" sz="20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контроль деятельности учащихся, оценка усвоения информационного компонента экскурсии. </a:t>
            </a:r>
            <a:endParaRPr/>
          </a:p>
          <a:p>
            <a:pPr>
              <a:defRPr/>
            </a:pPr>
            <a:r>
              <a:rPr b="1" u="none"/>
              <a:t>Методика проведения виртуальной экскурсии:</a:t>
            </a:r>
            <a:endParaRPr u="sng"/>
          </a:p>
          <a:p>
            <a:pPr marL="305908" indent="-305908">
              <a:buFont typeface="Arial"/>
              <a:buAutoNum type="arabicPeriod"/>
              <a:defRPr/>
            </a:pPr>
            <a:r>
              <a:rPr lang="ru-RU" sz="20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Организационный момент </a:t>
            </a:r>
            <a:r>
              <a:rPr lang="ru-RU" sz="20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2. Вводная беседа </a:t>
            </a:r>
            <a:r>
              <a:rPr lang="ru-RU" sz="20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3. Показ объектов</a:t>
            </a:r>
            <a:r>
              <a:rPr lang="ru-RU" sz="20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4. </a:t>
            </a:r>
            <a:r>
              <a:rPr lang="ru-RU" sz="20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Заключительная беседа</a:t>
            </a:r>
            <a:endParaRPr lang="ru-RU" sz="2000" b="0" i="0" u="none" strike="noStrike" cap="none" spc="0">
              <a:solidFill>
                <a:schemeClr val="accent1">
                  <a:lumMod val="50000"/>
                </a:schemeClr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lang="ru-RU" sz="20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Содержание экскурсии можно дополнить конкурсами, викторинами, играми.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77884089" name="Заголовок 1"/>
          <p:cNvSpPr>
            <a:spLocks noGrp="1"/>
          </p:cNvSpPr>
          <p:nvPr>
            <p:ph type="title"/>
          </p:nvPr>
        </p:nvSpPr>
        <p:spPr bwMode="auto">
          <a:xfrm>
            <a:off x="623390" y="980728"/>
            <a:ext cx="10945215" cy="1002033"/>
          </a:xfrm>
          <a:prstGeom prst="rect">
            <a:avLst/>
          </a:prstGeom>
          <a:noFill/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/>
              <a:t>Виртуальная экскурси</a:t>
            </a:r>
            <a:r>
              <a:rPr/>
              <a:t>я</a:t>
            </a:r>
            <a:endParaRPr/>
          </a:p>
        </p:txBody>
      </p:sp>
      <p:sp>
        <p:nvSpPr>
          <p:cNvPr id="550627260" name="Текст 2"/>
          <p:cNvSpPr>
            <a:spLocks noGrp="1"/>
          </p:cNvSpPr>
          <p:nvPr>
            <p:ph type="body" idx="1"/>
          </p:nvPr>
        </p:nvSpPr>
        <p:spPr bwMode="auto">
          <a:xfrm>
            <a:off x="623390" y="2060847"/>
            <a:ext cx="10945215" cy="3960438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>
            <a:lvl1pPr marL="0" indent="0">
              <a:buNone/>
              <a:defRPr sz="20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 sz="14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1.Пример конструктора для создания </a:t>
            </a:r>
            <a:r>
              <a:rPr lang="ru-RU" sz="1400" b="0" i="0" u="sng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3" tooltip="https://space-pano.ru/"/>
              </a:rPr>
              <a:t>https://space-pano.ru/</a:t>
            </a:r>
            <a:r>
              <a:rPr sz="1400"/>
              <a:t> </a:t>
            </a:r>
            <a:endParaRPr sz="1400" b="0" i="0" u="none" strike="noStrike" cap="none" spc="0">
              <a:solidFill>
                <a:schemeClr val="accent1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2.⁠ ⁠Занятие с применением экскурсии </a:t>
            </a:r>
            <a:r>
              <a:rPr lang="ru-RU" sz="1400" b="0" i="0" u="sng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4" tooltip="https://infourok.ru/otkritoe-zanyatie-na-temu-virtualnaya-ekskursiya-dlya-uchaschihsya-nachalnih-klassov-gorod-v-kotorom-mi-zhivyom-1890341.html?ysclid=mhyrs95c5v986837062"/>
              </a:rPr>
              <a:t>https://infourok.ru/otkritoe-zanyatie-na-temu-virtualnaya-ekskursiya-dlya-uchaschihsya-nachalnih-klassov-gorod-v-kotorom-mi-zhivyom-1890341.html?ysclid=mhyrs95c5v986837062</a:t>
            </a:r>
            <a:r>
              <a:rPr sz="1400"/>
              <a:t> </a:t>
            </a:r>
            <a:endParaRPr sz="1400" b="0" i="0" u="none" strike="noStrike" cap="none" spc="0">
              <a:solidFill>
                <a:schemeClr val="accent1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3. Виртуальная экскурсия по музею </a:t>
            </a:r>
            <a:r>
              <a:rPr lang="ru-RU" sz="1400" b="0" i="0" u="sng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5" tooltip="https://urokoff.net/blog/luchshie-onlayn-ekskursii-dlya-detey/?ysclid=mhyrestp3l661203604"/>
              </a:rPr>
              <a:t>https://urokoff.net/blog/luchshie-onlayn-ekskursii-dlya-detey/?ysclid=mhyrestp3l661203604</a:t>
            </a:r>
            <a:r>
              <a:rPr lang="ru-RU" sz="14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  </a:t>
            </a:r>
            <a:endParaRPr sz="1400" b="0" i="0" u="none" strike="noStrike" cap="none" spc="0">
              <a:solidFill>
                <a:schemeClr val="accent1">
                  <a:lumMod val="50000"/>
                </a:schemeClr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4. Государственный Эрмитаж </a:t>
            </a:r>
            <a:r>
              <a:rPr lang="ru-RU" sz="1400" b="0" i="0" u="sng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6" tooltip="https://hermitagemuseum.org/panorama/pano_6/?lng=ru."/>
              </a:rPr>
              <a:t>https://hermitagemuseum.org/panorama/pano_6/?lng=ru.</a:t>
            </a:r>
            <a:r>
              <a:rPr lang="ru-RU" sz="14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 </a:t>
            </a:r>
            <a:endParaRPr sz="1400" b="0" i="0" u="none" strike="noStrike" cap="none" spc="0">
              <a:solidFill>
                <a:schemeClr val="accent1">
                  <a:lumMod val="50000"/>
                </a:schemeClr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5. Видео про виртуальную экскурсию в эрмитаж </a:t>
            </a:r>
            <a:r>
              <a:rPr lang="ru-RU" sz="1400" b="0" i="0" u="sng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7" tooltip="https://m.vk.com/wall-195979526_523?ysclid=mhyrfwczp6192203125"/>
              </a:rPr>
              <a:t>https://m.vk.com/wall-195979526_523?ysclid=mhyrfwczp6192203125</a:t>
            </a:r>
            <a:r>
              <a:rPr lang="ru-RU" sz="14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   </a:t>
            </a:r>
            <a:endParaRPr sz="1400" b="0" i="0" u="none" strike="noStrike" cap="none" spc="0">
              <a:solidFill>
                <a:schemeClr val="accent1">
                  <a:lumMod val="50000"/>
                </a:schemeClr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6. </a:t>
            </a:r>
            <a:r>
              <a:rPr lang="ru-RU" sz="14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Пример прохождения виртуальной экскурсии по эрмитажу</a:t>
            </a:r>
            <a:r>
              <a:rPr lang="ru-RU" sz="14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400" b="0" i="0" u="sng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8" tooltip="https://yandex.ru/video/touch/preview/11772757678864624141?parent-reqid=1763119813659060-3515605571466462821-balancer-l7leveler-kubr-yp-sas-198-BAL&amp;text=%D0%92%D0%B8%D1%80%D1%82%D1%83%D0%B0%D0%BB%D1%8C%D0%BD%D0%B0%D1%8F+%D1%8D%D0%BA%D1%81%D0%BA%D1%83%D1%80%D1%81%D0%B8%D1%8F+%D0%B2+%D0%AD%D1%80%D0%BC%D0%B8%D1%82%D0%B0%D0%B6+%D0%B4%D0%BB%D1%8F+%D0%B4%D0%B5%D1%82%D0%B5%D0%B9+%D0%B4%D0%BE%D1%88%D0%BA%D0%BE%D0%BB%D1%8C%D0%BD%D0%BE%D0%B3%D0%BE+%D0%B8+%D0%BC%D0%BB%D0%B0%D0%B4%D1%88%D0%B5%D0%B3%D0%BE+%D1%88%D0%BA%D0%BE%D0%BB%D1%8C%D0%BD%D0%BE%D0%B3%D0%BE+%D0%B2%D0%BE%D0%B7%D1%80%D0%B0%D1%81%D1%82%D0%B0"/>
              </a:rPr>
              <a:t>https://yandex.ru/video/touch/preview/11772757678864624141?parent-reqid=1763119813659060-3515605571466462821-balancer-l7leveler-kubr-yp-sas-198-</a:t>
            </a:r>
            <a:endParaRPr sz="1400"/>
          </a:p>
          <a:p>
            <a:pPr>
              <a:defRPr/>
            </a:pPr>
            <a:r>
              <a:rPr sz="1400"/>
              <a:t>7. </a:t>
            </a:r>
            <a:r>
              <a:rPr lang="ru-RU" sz="14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Виртуальный музей всероссийского пожарного дела</a:t>
            </a:r>
            <a:r>
              <a:rPr sz="1400"/>
              <a:t> </a:t>
            </a:r>
            <a:r>
              <a:rPr lang="ru-RU" sz="1400" b="0" i="0" u="sng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9" tooltip="https://xn--b1ae4ad.xn--p1ai/virtual?yвиртуальныйtwftc759937235"/>
              </a:rPr>
              <a:t>https://xn--b1ae4ad.xn--p1ai/virtual?yвиртуальныйtwftc759937235</a:t>
            </a:r>
            <a:endParaRPr sz="1400"/>
          </a:p>
          <a:p>
            <a:pPr>
              <a:defRPr/>
            </a:pPr>
            <a:r>
              <a:rPr lang="ru-RU" sz="1400"/>
              <a:t>8.</a:t>
            </a:r>
            <a:r>
              <a:rPr lang="ru-RU" sz="14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Виртуальные прогулки на сайте культуры рф </a:t>
            </a:r>
            <a:r>
              <a:rPr lang="ru-RU" sz="1400" b="0" i="0" u="sng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10" tooltip="https://www.culture.ru/s/virtualnye-progulki/?ysclid=mhysdt02t8641915826"/>
              </a:rPr>
              <a:t>https://www.culture.ru/s/virtualnye-progulki/?ysclid=mhysdt02t8641915826</a:t>
            </a:r>
            <a:endParaRPr sz="1400"/>
          </a:p>
          <a:p>
            <a:pPr>
              <a:defRPr/>
            </a:pPr>
            <a:r>
              <a:rPr lang="ru-RU" sz="1400"/>
              <a:t>9. </a:t>
            </a:r>
            <a:r>
              <a:rPr lang="ru-RU" sz="14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виртуальные музеи мира </a:t>
            </a:r>
            <a:r>
              <a:rPr lang="ru-RU" sz="1400" b="0" i="0" u="sng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11" tooltip="https://design.openmuseum.ru/virtualmuseums"/>
              </a:rPr>
              <a:t>https://design.openmuseum.ru/virtualmuseums</a:t>
            </a:r>
            <a:endParaRPr sz="1400"/>
          </a:p>
          <a:p>
            <a:pPr>
              <a:defRPr/>
            </a:pPr>
            <a:r>
              <a:rPr lang="ru-RU" sz="1400"/>
              <a:t>10. </a:t>
            </a:r>
            <a:r>
              <a:rPr lang="ru-RU" sz="14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80-лет победы интерактивный музей </a:t>
            </a:r>
            <a:r>
              <a:rPr lang="ru-RU" sz="1400" b="0" i="0" u="sng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12" tooltip="https://pobeda80.iz.ru/?ysclid=mhysftyguh173650000"/>
              </a:rPr>
              <a:t>https://pobeda80.iz.ru/?ysclid=mhysftyguh173650000</a:t>
            </a:r>
            <a:endParaRPr/>
          </a:p>
          <a:p>
            <a:pPr>
              <a:defRPr/>
            </a:pPr>
            <a:r>
              <a:rPr sz="1400"/>
              <a:t>11. </a:t>
            </a:r>
            <a:r>
              <a:rPr lang="ru-RU" sz="14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методическое пособие по виртуальной экскурсии для учителя начальных классов</a:t>
            </a:r>
            <a:r>
              <a:rPr lang="ru-RU" sz="14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400" b="0" i="0" u="sng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13" tooltip="https://s3.yandexcloud.net/pedproject/04/wp-content/uploads/2023/04/%D0%BC%D0%B5%D1%82%D0%BE%D0%B4%D0%B8%D1%87%D0%"/>
              </a:rPr>
              <a:t>https://s3.yandexcloud.net/pedproject/04/wp-content/uploads/2023/04/%D0%BC%D0%B5%D1%82%D0%BE%D0%B4%D0%B8%D1%87%D0%</a:t>
            </a:r>
            <a:endParaRPr lang="ru-RU" sz="1400" b="0" i="0" u="none" strike="noStrike" cap="none" spc="0">
              <a:solidFill>
                <a:schemeClr val="accent1">
                  <a:lumMod val="50000"/>
                </a:schemeClr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12. </a:t>
            </a:r>
            <a:r>
              <a:rPr lang="ru-RU" sz="14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Виртуальные выставки Херсонес Таврический </a:t>
            </a:r>
            <a:r>
              <a:rPr lang="ru-RU" sz="1400" b="0" i="0" u="sng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14" tooltip="https://www.chersonesos-sev.ru/media/online-exposition/?ysclid=mhysmtbp9c291837829"/>
              </a:rPr>
              <a:t>https://www.chersonesos-sev.ru/media/online-exposition/?ysclid=mhysmtbp9c291837829</a:t>
            </a:r>
            <a:endParaRPr lang="ru-RU" sz="1400" b="0" i="0" u="none" strike="noStrike" cap="none" spc="0">
              <a:solidFill>
                <a:schemeClr val="accent1">
                  <a:lumMod val="50000"/>
                </a:schemeClr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13. Виртуальная панорама </a:t>
            </a:r>
            <a:r>
              <a:rPr lang="ru-RU" sz="14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музея таврида </a:t>
            </a:r>
            <a:r>
              <a:rPr lang="ru-RU" sz="1400" b="0" i="0" u="sng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hlinkClick r:id="rId15" tooltip="https://vr-tavrida.art/data/vtours/tavrida/?lp=9a&amp;lang=ru&amp;ysclid=mhysohx3tt889797275"/>
              </a:rPr>
              <a:t>https://vr-tavrida.art/data/vtours/tavrida/?lp=9a&amp;lang=ru&amp;ysclid=mhysohx3tt889797275</a:t>
            </a:r>
            <a:r>
              <a:rPr lang="ru-RU" sz="14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ru-RU" sz="1400" b="0" i="0" u="none" strike="noStrike" cap="none" spc="0">
              <a:solidFill>
                <a:schemeClr val="accent1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18567780" name="Заголовок 1"/>
          <p:cNvSpPr>
            <a:spLocks noGrp="1"/>
          </p:cNvSpPr>
          <p:nvPr>
            <p:ph type="title"/>
          </p:nvPr>
        </p:nvSpPr>
        <p:spPr bwMode="auto">
          <a:xfrm flipH="0" flipV="0">
            <a:off x="623390" y="980728"/>
            <a:ext cx="10945215" cy="771870"/>
          </a:xfrm>
          <a:prstGeom prst="rect">
            <a:avLst/>
          </a:prstGeom>
          <a:noFill/>
        </p:spPr>
        <p:txBody>
          <a:bodyPr anchor="t"/>
          <a:lstStyle>
            <a:lvl1pPr algn="l">
              <a:defRPr sz="4000" b="1" cap="all"/>
            </a:lvl1pPr>
          </a:lstStyle>
          <a:p>
            <a:pPr algn="ctr">
              <a:defRPr/>
            </a:pPr>
            <a:r>
              <a:rPr/>
              <a:t>Селфи тур</a:t>
            </a:r>
            <a:endParaRPr/>
          </a:p>
        </p:txBody>
      </p:sp>
      <p:sp>
        <p:nvSpPr>
          <p:cNvPr id="1035667716" name="Текст 2"/>
          <p:cNvSpPr>
            <a:spLocks noGrp="1"/>
          </p:cNvSpPr>
          <p:nvPr>
            <p:ph type="body" idx="1"/>
          </p:nvPr>
        </p:nvSpPr>
        <p:spPr bwMode="auto">
          <a:xfrm>
            <a:off x="623390" y="1752599"/>
            <a:ext cx="10945215" cy="396043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5000" lnSpcReduction="1000"/>
          </a:bodyPr>
          <a:lstStyle>
            <a:lvl1pPr marL="0" indent="0">
              <a:buNone/>
              <a:defRPr sz="20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sz="2000" b="1" i="0" u="none">
                <a:solidFill>
                  <a:srgbClr val="333333"/>
                </a:solidFill>
                <a:latin typeface="Carlito"/>
                <a:ea typeface="Carlito"/>
                <a:cs typeface="Carlito"/>
              </a:rPr>
              <a:t>Цель такого мероприятия</a:t>
            </a:r>
            <a:r>
              <a:rPr sz="2000" b="0" i="0" u="none">
                <a:solidFill>
                  <a:srgbClr val="333333"/>
                </a:solidFill>
                <a:latin typeface="Carlito"/>
                <a:ea typeface="Carlito"/>
                <a:cs typeface="Carlito"/>
              </a:rPr>
              <a:t> — организация культурного досуга детей посредством игровой деятельности.</a:t>
            </a:r>
            <a:r>
              <a:rPr sz="2000" b="0" i="0" u="none">
                <a:solidFill>
                  <a:srgbClr val="333333"/>
                </a:solidFill>
                <a:latin typeface="Carlito"/>
                <a:ea typeface="Carlito"/>
                <a:cs typeface="Carlito"/>
              </a:rPr>
              <a:t> </a:t>
            </a:r>
            <a:endParaRPr sz="2000" b="1" i="0" u="none">
              <a:solidFill>
                <a:srgbClr val="333333"/>
              </a:solidFill>
              <a:latin typeface="Carlito"/>
              <a:cs typeface="Carlito"/>
            </a:endParaRPr>
          </a:p>
          <a:p>
            <a:pPr>
              <a:defRPr/>
            </a:pPr>
            <a:r>
              <a:rPr sz="2000" b="1" i="0" u="none">
                <a:solidFill>
                  <a:srgbClr val="333333"/>
                </a:solidFill>
                <a:latin typeface="Carlito"/>
                <a:ea typeface="Carlito"/>
                <a:cs typeface="Carlito"/>
              </a:rPr>
              <a:t>Задачи</a:t>
            </a:r>
            <a:r>
              <a:rPr sz="2000" b="0" i="0" u="none">
                <a:solidFill>
                  <a:srgbClr val="333333"/>
                </a:solidFill>
                <a:latin typeface="Carlito"/>
                <a:ea typeface="Carlito"/>
                <a:cs typeface="Carlito"/>
              </a:rPr>
              <a:t>: развить творческие способности, внимание, умение работать в команде, воспитать доброжелательное отношение друг к другу, любознательность и интерес к окружающему.</a:t>
            </a:r>
            <a:endParaRPr sz="2000">
              <a:latin typeface="Carlito"/>
              <a:ea typeface="Carlito"/>
              <a:cs typeface="Carlito"/>
            </a:endParaRPr>
          </a:p>
          <a:p>
            <a:pPr>
              <a:defRPr/>
            </a:pPr>
            <a:r>
              <a:rPr sz="2000" b="1" i="0" u="none">
                <a:solidFill>
                  <a:srgbClr val="333333"/>
                </a:solidFill>
                <a:latin typeface="Carlito"/>
                <a:ea typeface="Carlito"/>
                <a:cs typeface="Carlito"/>
              </a:rPr>
              <a:t>Структура селфи-тура</a:t>
            </a:r>
            <a:r>
              <a:rPr sz="2000" b="0" i="0" u="none">
                <a:solidFill>
                  <a:srgbClr val="333333"/>
                </a:solidFill>
                <a:latin typeface="Carlito"/>
                <a:ea typeface="Carlito"/>
                <a:cs typeface="Carlito"/>
              </a:rPr>
              <a:t> </a:t>
            </a:r>
            <a:r>
              <a:rPr sz="2000" b="0" i="0" u="none">
                <a:solidFill>
                  <a:srgbClr val="333333"/>
                </a:solidFill>
                <a:latin typeface="Carlito"/>
                <a:ea typeface="Carlito"/>
                <a:cs typeface="Carlito"/>
              </a:rPr>
              <a:t>может включать следующие этапы:</a:t>
            </a:r>
            <a:endParaRPr sz="2000">
              <a:latin typeface="Carlito"/>
              <a:cs typeface="Carlito"/>
            </a:endParaRPr>
          </a:p>
          <a:p>
            <a:pPr>
              <a:defRPr/>
            </a:pPr>
            <a:r>
              <a:rPr sz="2000" b="1" i="0" u="none">
                <a:solidFill>
                  <a:srgbClr val="333333"/>
                </a:solidFill>
                <a:latin typeface="Carlito"/>
                <a:ea typeface="Carlito"/>
                <a:cs typeface="Carlito"/>
              </a:rPr>
              <a:t>М</a:t>
            </a:r>
            <a:r>
              <a:rPr sz="2000" b="1" i="0" u="none">
                <a:solidFill>
                  <a:srgbClr val="333333"/>
                </a:solidFill>
                <a:latin typeface="Carlito"/>
                <a:ea typeface="Carlito"/>
                <a:cs typeface="Carlito"/>
              </a:rPr>
              <a:t>отивационно-стимулирующий</a:t>
            </a:r>
            <a:r>
              <a:rPr sz="2000" b="0" i="0" u="none">
                <a:solidFill>
                  <a:srgbClr val="333333"/>
                </a:solidFill>
                <a:latin typeface="Carlito"/>
                <a:ea typeface="Carlito"/>
                <a:cs typeface="Carlito"/>
              </a:rPr>
              <a:t>. Учитель сообщает учебную задачу и создаёт проблемную ситуацию, чтобы вызвать интерес к новому знанию.</a:t>
            </a:r>
            <a:endParaRPr sz="2000">
              <a:latin typeface="Carlito"/>
              <a:cs typeface="Carlito"/>
            </a:endParaRPr>
          </a:p>
          <a:p>
            <a:pPr>
              <a:defRPr/>
            </a:pPr>
            <a:r>
              <a:rPr sz="2000" b="1" i="0" u="none">
                <a:solidFill>
                  <a:srgbClr val="333333"/>
                </a:solidFill>
                <a:latin typeface="Carlito"/>
                <a:ea typeface="Carlito"/>
                <a:cs typeface="Carlito"/>
              </a:rPr>
              <a:t>Содержательный</a:t>
            </a:r>
            <a:r>
              <a:rPr sz="2000" b="0" i="0" u="none">
                <a:solidFill>
                  <a:srgbClr val="333333"/>
                </a:solidFill>
                <a:latin typeface="Carlito"/>
                <a:ea typeface="Carlito"/>
                <a:cs typeface="Carlito"/>
              </a:rPr>
              <a:t>. Учащиеся исследуют изучаемые предметы и явления и движутся по маршруту экскурсии. На этом этапе осуществляется деятельностный подход на основе игр, викторин и конкурсов.</a:t>
            </a:r>
            <a:endParaRPr sz="2000">
              <a:latin typeface="Carlito"/>
              <a:cs typeface="Carlito"/>
            </a:endParaRPr>
          </a:p>
          <a:p>
            <a:pPr>
              <a:defRPr/>
            </a:pPr>
            <a:r>
              <a:rPr sz="2000" b="1" i="0" u="none">
                <a:solidFill>
                  <a:srgbClr val="333333"/>
                </a:solidFill>
                <a:latin typeface="Carlito"/>
                <a:ea typeface="Carlito"/>
                <a:cs typeface="Carlito"/>
              </a:rPr>
              <a:t>Рефлексивно-оценочный</a:t>
            </a:r>
            <a:r>
              <a:rPr sz="2000" b="0" i="0" u="none">
                <a:solidFill>
                  <a:srgbClr val="333333"/>
                </a:solidFill>
                <a:latin typeface="Carlito"/>
                <a:ea typeface="Carlito"/>
                <a:cs typeface="Carlito"/>
              </a:rPr>
              <a:t>. Учащиеся обдумывают дальнейшие учебные действия и ставят перед собой цель, так как анализ переживаний является не только итогом работы, но и стартом для новой образовательной деятельности</a:t>
            </a:r>
            <a:r>
              <a:rPr sz="2000" b="0" i="0" u="none">
                <a:solidFill>
                  <a:srgbClr val="333333"/>
                </a:solidFill>
                <a:latin typeface="Carlito"/>
                <a:ea typeface="Carlito"/>
                <a:cs typeface="Carlito"/>
              </a:rPr>
              <a:t>.</a:t>
            </a:r>
            <a:endParaRPr sz="8000">
              <a:latin typeface="Carlito"/>
              <a:cs typeface="Carlito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58661717" name="Заголовок 1"/>
          <p:cNvSpPr>
            <a:spLocks noGrp="1"/>
          </p:cNvSpPr>
          <p:nvPr>
            <p:ph type="title"/>
          </p:nvPr>
        </p:nvSpPr>
        <p:spPr bwMode="auto">
          <a:xfrm>
            <a:off x="623390" y="980728"/>
            <a:ext cx="10945215" cy="1002033"/>
          </a:xfrm>
          <a:prstGeom prst="rect">
            <a:avLst/>
          </a:prstGeom>
          <a:noFill/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/>
              <a:t>Селфи тур</a:t>
            </a:r>
            <a:endParaRPr/>
          </a:p>
        </p:txBody>
      </p:sp>
      <p:sp>
        <p:nvSpPr>
          <p:cNvPr id="619833849" name="Текст 2"/>
          <p:cNvSpPr>
            <a:spLocks noGrp="1"/>
          </p:cNvSpPr>
          <p:nvPr>
            <p:ph type="body" idx="1"/>
          </p:nvPr>
        </p:nvSpPr>
        <p:spPr bwMode="auto">
          <a:xfrm flipH="0" flipV="0">
            <a:off x="623390" y="1834444"/>
            <a:ext cx="10945215" cy="4186841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5000" lnSpcReduction="1000"/>
          </a:bodyPr>
          <a:lstStyle>
            <a:lvl1pPr marL="0" indent="0">
              <a:buNone/>
              <a:defRPr sz="20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 sz="20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Для младших школьников можно организовать селфи-тур — мероприятие, в ходе которого участники превращаются в юных блогеров и выполняют задания, связанные с фотографией. </a:t>
            </a:r>
            <a:endParaRPr sz="20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0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Некоторые идеи для такого тура: </a:t>
            </a:r>
            <a:endParaRPr sz="20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000" b="0" i="0" u="sng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hlinkClick r:id="rId3" tooltip="https://methodist.mgddm.by/files/00938/obj/145/34443/doc/Сценарий селфи-тура «Путешествие Огонька».pdf"/>
              </a:rPr>
              <a:t>https://methodist.mgddm.by/files/00938/obj/145/34443/doc/Сценарий%20селфи-тура%20«Путешествие%20Огонька».pdf</a:t>
            </a:r>
            <a:r>
              <a:rPr lang="ru-RU" sz="20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  Сценарий сэлфи тура «Путешествие Огонька»</a:t>
            </a:r>
            <a:endParaRPr sz="20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endParaRPr/>
          </a:p>
          <a:p>
            <a:pPr>
              <a:defRPr/>
            </a:pPr>
            <a:r>
              <a:rPr lang="ru-RU" sz="2000" b="0" i="0" u="sng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hlinkClick r:id="rId4" tooltip="https://infourok.ru/prezentaciya-k-vneklassnomu-meropriyatiyu-selfitur-po-ryazani-prodolzhenie-3735169.html"/>
              </a:rPr>
              <a:t>https://infourok.ru/prezentaciya-k-vneklassnomu-meropriyatiyu-selfitur-po-ryazani-prodolzhenie-3735169.html</a:t>
            </a:r>
            <a:r>
              <a:rPr>
                <a:solidFill>
                  <a:schemeClr val="tx1"/>
                </a:solidFill>
              </a:rPr>
              <a:t>    </a:t>
            </a:r>
            <a:r>
              <a:rPr lang="ru-RU" sz="20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Презентация к внеклассному мероприятию «Селфи-тур по Рязани</a:t>
            </a:r>
            <a:r>
              <a:rPr>
                <a:solidFill>
                  <a:schemeClr val="tx1"/>
                </a:solidFill>
              </a:rPr>
              <a:t>»</a:t>
            </a:r>
            <a:endParaRPr>
              <a:solidFill>
                <a:schemeClr val="tx1"/>
              </a:solidFill>
            </a:endParaRPr>
          </a:p>
          <a:p>
            <a:pPr>
              <a:defRPr/>
            </a:pPr>
            <a:endParaRPr>
              <a:solidFill>
                <a:schemeClr val="tx1"/>
              </a:solidFill>
            </a:endParaRPr>
          </a:p>
          <a:p>
            <a:pPr>
              <a:defRPr/>
            </a:pPr>
            <a:r>
              <a:rPr lang="ru-RU" sz="2000" b="0" i="0" u="sng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hlinkClick r:id="rId5" tooltip="https://cvr.centerstart.ru/sites/cvr.centerstart.ru/files/Конспект занятия Селфи-квест.pdf"/>
              </a:rPr>
              <a:t>https://cvr.centerstart.ru/sites/cvr.centerstart.ru/files/Конспект%20занятия%20Селфи-квест.pdf</a:t>
            </a:r>
            <a:r>
              <a:rPr>
                <a:solidFill>
                  <a:schemeClr val="tx1"/>
                </a:solidFill>
              </a:rPr>
              <a:t> </a:t>
            </a:r>
            <a:endParaRPr>
              <a:solidFill>
                <a:schemeClr val="tx1"/>
              </a:solidFill>
            </a:endParaRPr>
          </a:p>
          <a:p>
            <a:pPr>
              <a:defRPr/>
            </a:pPr>
            <a:r>
              <a:rPr lang="ru-RU" sz="20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ПЛАН-КОНСПЕКТ ЗАНЯТИЯ </a:t>
            </a:r>
            <a:r>
              <a:rPr lang="ru-RU" sz="20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Тема: «Семейный селфи-квест в парке Солнечный остров»</a:t>
            </a:r>
            <a:endParaRPr>
              <a:solidFill>
                <a:schemeClr val="tx1"/>
              </a:solidFill>
            </a:endParaRPr>
          </a:p>
          <a:p>
            <a:pPr>
              <a:defRPr/>
            </a:pPr>
            <a:endParaRPr lang="ru-RU" sz="20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900" b="0" i="0" u="sng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hlinkClick r:id="rId6" tooltip="https://ped-kopilka.ru/blogs/valentina-sergevna-veshkina/scenarii-igry-na-letnei-ploschadke-botanicheskoe-selfi.html"/>
              </a:rPr>
              <a:t>https://ped-kopilka.ru/blogs/valentina-sergevna-veshkina/scenarii-igry-na-letnei-ploschadke-botanicheskoe-selfi.html</a:t>
            </a:r>
            <a:r>
              <a:rPr lang="ru-RU">
                <a:solidFill>
                  <a:schemeClr val="tx1"/>
                </a:solidFill>
              </a:rPr>
              <a:t> </a:t>
            </a:r>
            <a:endParaRPr lang="ru-RU">
              <a:solidFill>
                <a:schemeClr val="tx1"/>
              </a:solidFill>
            </a:endParaRPr>
          </a:p>
          <a:p>
            <a:pPr>
              <a:defRPr/>
            </a:pPr>
            <a:r>
              <a:rPr lang="ru-RU" sz="1900" b="0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Сценарий развлечения на школьной летней оздоровительной площадке «Ботаническое селфи»</a:t>
            </a:r>
            <a:endParaRPr lang="ru-RU" sz="20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bg1">
            <a:alpha val="99999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7599267" name="Заголовок 1"/>
          <p:cNvSpPr>
            <a:spLocks noGrp="1"/>
          </p:cNvSpPr>
          <p:nvPr>
            <p:ph type="title"/>
          </p:nvPr>
        </p:nvSpPr>
        <p:spPr bwMode="auto">
          <a:xfrm flipH="0" flipV="0">
            <a:off x="623390" y="980728"/>
            <a:ext cx="10945215" cy="667095"/>
          </a:xfrm>
          <a:prstGeom prst="rect">
            <a:avLst/>
          </a:prstGeom>
          <a:noFill/>
        </p:spPr>
        <p:txBody>
          <a:bodyPr anchor="t"/>
          <a:lstStyle>
            <a:lvl1pPr algn="l">
              <a:defRPr sz="4000" b="1" cap="all"/>
            </a:lvl1pPr>
          </a:lstStyle>
          <a:p>
            <a:pPr algn="ctr">
              <a:defRPr/>
            </a:pPr>
            <a:r>
              <a:rPr/>
              <a:t>флешмоб</a:t>
            </a:r>
            <a:endParaRPr/>
          </a:p>
        </p:txBody>
      </p:sp>
      <p:sp>
        <p:nvSpPr>
          <p:cNvPr id="866702276" name="Текст 2"/>
          <p:cNvSpPr>
            <a:spLocks noGrp="1"/>
          </p:cNvSpPr>
          <p:nvPr>
            <p:ph type="body" idx="1"/>
          </p:nvPr>
        </p:nvSpPr>
        <p:spPr bwMode="auto">
          <a:xfrm>
            <a:off x="623390" y="1794146"/>
            <a:ext cx="10945215" cy="396043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85000" lnSpcReduction="3000"/>
          </a:bodyPr>
          <a:lstStyle>
            <a:lvl1pPr marL="0" indent="0">
              <a:buNone/>
              <a:defRPr sz="20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b="1">
                <a:solidFill>
                  <a:schemeClr val="tx1">
                    <a:lumMod val="90000"/>
                    <a:lumOff val="10000"/>
                  </a:schemeClr>
                </a:solidFill>
              </a:rPr>
              <a:t>Цель флешмоба</a:t>
            </a:r>
            <a:r>
              <a:rPr>
                <a:solidFill>
                  <a:schemeClr val="tx1">
                    <a:lumMod val="90000"/>
                    <a:lumOff val="10000"/>
                  </a:schemeClr>
                </a:solidFill>
              </a:rPr>
              <a:t> - </a:t>
            </a:r>
            <a:r>
              <a:rPr sz="2000" b="0" i="0" u="none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</a:rPr>
              <a:t>организация досуга детей посредством физическкой и творческой активностей</a:t>
            </a:r>
            <a:endParaRPr sz="200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>
              <a:defRPr/>
            </a:pPr>
            <a:r>
              <a:rPr b="1">
                <a:solidFill>
                  <a:schemeClr val="tx1">
                    <a:lumMod val="90000"/>
                    <a:lumOff val="10000"/>
                  </a:schemeClr>
                </a:solidFill>
              </a:rPr>
              <a:t>Задачи</a:t>
            </a:r>
            <a:r>
              <a:rPr>
                <a:solidFill>
                  <a:schemeClr val="tx1">
                    <a:lumMod val="90000"/>
                    <a:lumOff val="10000"/>
                  </a:schemeClr>
                </a:solidFill>
              </a:rPr>
              <a:t>- развитие творческих способностей,обучение общению, формирование навыков и физическое развитие.</a:t>
            </a:r>
            <a:endParaRPr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>
              <a:defRPr/>
            </a:pPr>
            <a:r>
              <a:rPr lang="ru-RU" sz="2000" b="1" i="0" u="none" strike="noStrike" cap="none" spc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</a:rPr>
              <a:t>Структура танцевального флэшмоба для младшего школьника</a:t>
            </a:r>
            <a:r>
              <a:rPr lang="ru-RU" sz="2000" b="1" i="0" u="none" strike="noStrike" cap="none" spc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</a:rPr>
              <a:t>: </a:t>
            </a:r>
            <a:r>
              <a:rPr lang="ru-RU" sz="2000" b="0" i="0" u="none" strike="noStrike" cap="none" spc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ru-RU" sz="2000" b="0" i="0" u="none" strike="noStrike" cap="none" spc="0">
              <a:solidFill>
                <a:schemeClr val="tx1">
                  <a:lumMod val="90000"/>
                  <a:lumOff val="10000"/>
                </a:schemeClr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000" b="0" i="0" u="none" strike="noStrike" cap="none" spc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</a:rPr>
              <a:t>* Подготовительная часть — разминка, разучивание движений под музыку. Используются простые и доступные движения, не требующие специальной подготовки.  </a:t>
            </a:r>
            <a:endParaRPr lang="ru-RU" sz="2000" b="0" i="0" u="none" strike="noStrike" cap="none" spc="0">
              <a:solidFill>
                <a:schemeClr val="tx1">
                  <a:lumMod val="90000"/>
                  <a:lumOff val="10000"/>
                </a:schemeClr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000" b="0" i="0" u="none" strike="noStrike" cap="none" spc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</a:rPr>
              <a:t>* Основная часть — демонстрация движений со сцены, а участники вместе их повторяют. Можно использовать принцип повторения: на припев (или проигрыш) движения повторяются.  </a:t>
            </a:r>
            <a:endParaRPr lang="ru-RU" sz="2000" b="0" i="0" u="none" strike="noStrike" cap="none" spc="0">
              <a:solidFill>
                <a:schemeClr val="tx1">
                  <a:lumMod val="90000"/>
                  <a:lumOff val="10000"/>
                </a:schemeClr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000" b="0" i="0" u="none" strike="noStrike" cap="none" spc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</a:rPr>
              <a:t>* Заключительная часть — дыхательные упражнения, релаксация.  </a:t>
            </a:r>
            <a:endParaRPr lang="ru-RU" sz="2000" b="0" i="0" u="none" strike="noStrike" cap="none" spc="0">
              <a:solidFill>
                <a:schemeClr val="tx1">
                  <a:lumMod val="90000"/>
                  <a:lumOff val="10000"/>
                </a:schemeClr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000" b="1" i="0" u="none" strike="noStrike" cap="none" spc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</a:rPr>
              <a:t>Особенности:</a:t>
            </a:r>
            <a:endParaRPr sz="2000" b="1" i="0" u="none" strike="noStrike" cap="none" spc="0">
              <a:solidFill>
                <a:schemeClr val="tx1">
                  <a:lumMod val="90000"/>
                  <a:lumOff val="10000"/>
                </a:schemeClr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000" b="0" i="0" u="none" strike="noStrike" cap="none" spc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</a:rPr>
              <a:t>* Музыка должна помогать исполнителям и подчёркивать все переходы и смены движений.</a:t>
            </a:r>
            <a:endParaRPr lang="ru-RU" sz="2000" b="0" i="0" u="none" strike="noStrike" cap="none" spc="0">
              <a:solidFill>
                <a:schemeClr val="tx1">
                  <a:lumMod val="90000"/>
                  <a:lumOff val="10000"/>
                </a:schemeClr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000" b="0" i="0" u="none" strike="noStrike" cap="none" spc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</a:rPr>
              <a:t>* Рекомендуется выбирать простые и доступные движения, не использовать сложные и не разученные ранее элементы.</a:t>
            </a:r>
            <a:endParaRPr lang="ru-RU" sz="2000" b="0" i="0" u="none" strike="noStrike" cap="none" spc="0">
              <a:solidFill>
                <a:schemeClr val="tx1">
                  <a:lumMod val="90000"/>
                  <a:lumOff val="10000"/>
                </a:schemeClr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000" b="0" i="0" u="none" strike="noStrike" cap="none" spc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</a:rPr>
              <a:t>* Дети быстрее запоминают движения, за которыми закрепляются игровые образы.</a:t>
            </a:r>
            <a:endParaRPr sz="2000" b="0" i="0" u="none">
              <a:solidFill>
                <a:schemeClr val="tx1">
                  <a:lumMod val="90000"/>
                  <a:lumOff val="10000"/>
                </a:schemeClr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4659557" name="Заголовок 1"/>
          <p:cNvSpPr>
            <a:spLocks noGrp="1"/>
          </p:cNvSpPr>
          <p:nvPr>
            <p:ph type="title"/>
          </p:nvPr>
        </p:nvSpPr>
        <p:spPr bwMode="auto">
          <a:xfrm>
            <a:off x="623390" y="980728"/>
            <a:ext cx="10945215" cy="1002033"/>
          </a:xfrm>
          <a:prstGeom prst="rect">
            <a:avLst/>
          </a:prstGeom>
          <a:noFill/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/>
              <a:t>флешмоб</a:t>
            </a:r>
            <a:endParaRPr/>
          </a:p>
        </p:txBody>
      </p:sp>
      <p:sp>
        <p:nvSpPr>
          <p:cNvPr id="1667584967" name="Текст 2"/>
          <p:cNvSpPr>
            <a:spLocks noGrp="1"/>
          </p:cNvSpPr>
          <p:nvPr>
            <p:ph type="body" idx="1"/>
          </p:nvPr>
        </p:nvSpPr>
        <p:spPr bwMode="auto">
          <a:xfrm>
            <a:off x="623390" y="2060847"/>
            <a:ext cx="10945215" cy="3960438"/>
          </a:xfrm>
        </p:spPr>
        <p:txBody>
          <a:bodyPr anchor="t" anchorCtr="0"/>
          <a:lstStyle>
            <a:lvl1pPr marL="0" indent="0">
              <a:buNone/>
              <a:defRPr sz="20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sz="2000">
                <a:solidFill>
                  <a:schemeClr val="tx1">
                    <a:lumMod val="90000"/>
                    <a:lumOff val="10000"/>
                  </a:schemeClr>
                </a:solidFill>
              </a:rPr>
              <a:t>«В ритме флешмоба» - </a:t>
            </a:r>
            <a:r>
              <a:rPr lang="ru-RU" sz="2000" b="0" i="0" u="sng" strike="noStrike" cap="none" spc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hlinkClick r:id="rId3" tooltip="https://infourok.ru/proektnaya-rabota-v-ritme-fleshmoba-4252246.html?ysclid=mhyrhuobnk715285008"/>
              </a:rPr>
              <a:t>https://infourok.ru/proektnaya-rabota-v-ritme-fleshmoba-4252246.html?ysclid=mhyrhuobnk715285008</a:t>
            </a:r>
            <a:endParaRPr sz="200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>
              <a:defRPr/>
            </a:pPr>
            <a:r>
              <a:rPr sz="2000">
                <a:solidFill>
                  <a:schemeClr val="tx1">
                    <a:lumMod val="90000"/>
                    <a:lumOff val="10000"/>
                  </a:schemeClr>
                </a:solidFill>
              </a:rPr>
              <a:t>Примеры идей флешмобов - </a:t>
            </a:r>
            <a:r>
              <a:rPr lang="ru-RU" sz="2000" b="0" i="0" u="sng" strike="noStrike" cap="none" spc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hlinkClick r:id="rId4" tooltip="https://dzen.ru/a/ZB2g1RX2my3HAKLT?ysclid=mhyt8pfqld253523332"/>
              </a:rPr>
              <a:t>https://dzen.ru/a/ZB2g1RX2my3HAKLT?ysclid=mhyt8pfqld253523332</a:t>
            </a:r>
            <a:endParaRPr sz="200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>
              <a:defRPr/>
            </a:pPr>
            <a:r>
              <a:rPr sz="2000">
                <a:solidFill>
                  <a:schemeClr val="tx1">
                    <a:lumMod val="90000"/>
                    <a:lumOff val="10000"/>
                  </a:schemeClr>
                </a:solidFill>
              </a:rPr>
              <a:t>Новогодние флешмобы для всех возрастов - </a:t>
            </a:r>
            <a:r>
              <a:rPr lang="ru-RU" sz="2000" b="0" i="0" u="sng" strike="noStrike" cap="none" spc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hlinkClick r:id="rId5" tooltip="https://mysanta.ru/blog/novoghodniie-flieshmoby-dlia-shkoly-luchshiie-idiei-dlia-vsiekh-vozrastov/?ysclid=mhyt237xix634948543"/>
              </a:rPr>
              <a:t>https://mysanta.ru/blog/novoghodniie-flieshmoby-dlia-shkoly-luchshiie-idiei-dlia-vsiekh-vozrastov/?ysclid=mhyt237xix634948543</a:t>
            </a:r>
            <a:endParaRPr/>
          </a:p>
          <a:p>
            <a:pPr>
              <a:defRPr/>
            </a:pPr>
            <a:r>
              <a:rPr sz="2000">
                <a:solidFill>
                  <a:schemeClr val="tx1">
                    <a:lumMod val="90000"/>
                    <a:lumOff val="10000"/>
                  </a:schemeClr>
                </a:solidFill>
              </a:rPr>
              <a:t>«Движение первых» - </a:t>
            </a:r>
            <a:r>
              <a:rPr lang="ru-RU" sz="2000" b="0" i="0" u="sng" strike="noStrike" cap="none" spc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hlinkClick r:id="rId6" tooltip="https://yandex.ru/video/preview/9857774701880648349"/>
              </a:rPr>
              <a:t>https://yandex.ru/video/preview/9857774701880648349</a:t>
            </a:r>
            <a:endParaRPr sz="200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>
              <a:defRPr/>
            </a:pPr>
            <a:r>
              <a:rPr sz="2000">
                <a:solidFill>
                  <a:schemeClr val="tx1">
                    <a:lumMod val="90000"/>
                    <a:lumOff val="10000"/>
                  </a:schemeClr>
                </a:solidFill>
              </a:rPr>
              <a:t>«Орлята России» - </a:t>
            </a:r>
            <a:r>
              <a:rPr lang="ru-RU" sz="2000" b="0" i="0" u="sng" strike="noStrike" cap="none" spc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/>
                <a:ea typeface="Times New Roman"/>
                <a:cs typeface="Times New Roman"/>
                <a:hlinkClick r:id="rId7" tooltip="https://yandex.ru/video/preview/16164554347884078223"/>
              </a:rPr>
              <a:t>https://yandex.ru/video/preview/16164554347884078223</a:t>
            </a:r>
            <a:endParaRPr sz="200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>
              <a:defRPr/>
            </a:pPr>
            <a:endParaRPr sz="20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Basic">
  <a:themeElements>
    <a:clrScheme name="Color">
      <a:dk1>
        <a:srgbClr val="0F243E"/>
      </a:dk1>
      <a:lt1>
        <a:sysClr val="window" lastClr="FFFFFF"/>
      </a:lt1>
      <a:dk2>
        <a:srgbClr val="1F497D"/>
      </a:dk2>
      <a:lt2>
        <a:srgbClr val="EEECE1"/>
      </a:lt2>
      <a:accent1>
        <a:srgbClr val="0000FF"/>
      </a:accent1>
      <a:accent2>
        <a:srgbClr val="FE19FF"/>
      </a:accent2>
      <a:accent3>
        <a:srgbClr val="00B050"/>
      </a:accent3>
      <a:accent4>
        <a:srgbClr val="FF0000"/>
      </a:accent4>
      <a:accent5>
        <a:srgbClr val="4BACC6"/>
      </a:accent5>
      <a:accent6>
        <a:srgbClr val="FFFF00"/>
      </a:accent6>
      <a:hlink>
        <a:srgbClr val="548DD4"/>
      </a:hlink>
      <a:folHlink>
        <a:srgbClr val="FE19FF"/>
      </a:folHlink>
    </a:clrScheme>
    <a:fontScheme name="Классическая">
      <a:majorFont>
        <a:latin typeface="Arial"/>
        <a:ea typeface="Arial"/>
        <a:cs typeface="Arial"/>
      </a:majorFont>
      <a:minorFont>
        <a:latin typeface="Times New Roman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Basic">
  <a:themeElements>
    <a:clrScheme name="Color">
      <a:dk1>
        <a:srgbClr val="0F243E"/>
      </a:dk1>
      <a:lt1>
        <a:sysClr val="window" lastClr="FFFFFF"/>
      </a:lt1>
      <a:dk2>
        <a:srgbClr val="1F497D"/>
      </a:dk2>
      <a:lt2>
        <a:srgbClr val="EEECE1"/>
      </a:lt2>
      <a:accent1>
        <a:srgbClr val="0000FF"/>
      </a:accent1>
      <a:accent2>
        <a:srgbClr val="FE19FF"/>
      </a:accent2>
      <a:accent3>
        <a:srgbClr val="00B050"/>
      </a:accent3>
      <a:accent4>
        <a:srgbClr val="FF0000"/>
      </a:accent4>
      <a:accent5>
        <a:srgbClr val="4BACC6"/>
      </a:accent5>
      <a:accent6>
        <a:srgbClr val="FFFF00"/>
      </a:accent6>
      <a:hlink>
        <a:srgbClr val="548DD4"/>
      </a:hlink>
      <a:folHlink>
        <a:srgbClr val="FE19FF"/>
      </a:folHlink>
    </a:clrScheme>
    <a:fontScheme name="">
      <a:majorFont>
        <a:latin typeface="Arial"/>
        <a:ea typeface="Arial"/>
        <a:cs typeface="Arial"/>
      </a:majorFont>
      <a:minorFont>
        <a:latin typeface="Times New Roman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R7-Office/2024.1.1.375</Application>
  <DocSecurity>0</DocSecurity>
  <PresentationFormat/>
  <Paragraphs>0</Paragraphs>
  <Slides>7</Slides>
  <Notes>7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/>
  <cp:keywords/>
  <dc:description/>
  <dc:identifier/>
  <dc:language>ru-RU</dc:language>
  <cp:lastModifiedBy>Наталья Александровна</cp:lastModifiedBy>
  <cp:revision>8</cp:revision>
  <dcterms:created xsi:type="dcterms:W3CDTF">2023-08-25T13:22:51Z</dcterms:created>
  <dcterms:modified xsi:type="dcterms:W3CDTF">2025-11-21T13:53:57Z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MClips">
    <vt:i4>2</vt:i4>
  </property>
  <property fmtid="{D5CDD505-2E9C-101B-9397-08002B2CF9AE}" pid="3" name="Notes">
    <vt:i4>1</vt:i4>
  </property>
  <property fmtid="{D5CDD505-2E9C-101B-9397-08002B2CF9AE}" pid="4" name="PresentationFormat">
    <vt:lpwstr>Широкоэкранный</vt:lpwstr>
  </property>
  <property fmtid="{D5CDD505-2E9C-101B-9397-08002B2CF9AE}" pid="5" name="Slides">
    <vt:i4>1</vt:i4>
  </property>
</Properties>
</file>