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Default ContentType="image/jpeg" Extension="jpeg"/>
  <Default ContentType="image/jpg" Extension="jpg"/>
  <Default ContentType="image/svg+xml" Extension="svg"/>
  <Default ContentType="image/png" Extension="png"/>
  <Default ContentType="image/gif" Extension="gif"/>
  <Default ContentType="video/mp4" Extension="m4v"/>
  <Default ContentType="video/mp4" Extension="mp4"/>
  <Default ContentType="application/vnd.openxmlformats-officedocument.vmlDrawing" Extension="vml"/>
  <Default ContentType="application/vnd.openxmlformats-officedocument.spreadsheetml.sheet" Extension="xlsx"/>
  <Override ContentType="application/vnd.openxmlformats-officedocument.presentationml.presentation.main+xml" PartName="/ppt/presentation.xml"/>
  <Override ContentType="application/vnd.openxmlformats-officedocument.presentationml.notesMaster+xml" PartName="/ppt/notesMasters/notesMaster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3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5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6.xml"/>
  <Override ContentType="application/vnd.openxmlformats-officedocument.presentationml.slideMaster+xml" PartName="/ppt/slideMasters/slideMaster7.xml"/>
  <Override ContentType="application/vnd.openxmlformats-officedocument.presentationml.slide+xml" PartName="/ppt/slides/slide7.xml"/>
  <Override ContentType="application/vnd.openxmlformats-officedocument.presentationml.slideMaster+xml" PartName="/ppt/slideMasters/slideMaster8.xml"/>
  <Override ContentType="application/vnd.openxmlformats-officedocument.presentationml.slide+xml" PartName="/ppt/slides/slide8.xml"/>
  <Override ContentType="application/vnd.openxmlformats-officedocument.presentationml.slideMaster+xml" PartName="/ppt/slideMasters/slideMaster9.xml"/>
  <Override ContentType="application/vnd.openxmlformats-officedocument.presentationml.slide+xml" PartName="/ppt/slides/slide9.xml"/>
  <Override ContentType="application/vnd.openxmlformats-officedocument.presentationml.slideMaster+xml" PartName="/ppt/slideMasters/slideMaster10.xml"/>
  <Override ContentType="application/vnd.openxmlformats-officedocument.presentationml.slide+xml" PartName="/ppt/slides/slide10.xml"/>
  <Override ContentType="application/vnd.openxmlformats-officedocument.presentationml.slideMaster+xml" PartName="/ppt/slideMasters/slideMaster11.xml"/>
  <Override ContentType="application/vnd.openxmlformats-officedocument.presentationml.slide+xml" PartName="/ppt/slides/slide11.xml"/>
  <Override ContentType="application/vnd.openxmlformats-officedocument.presentationml.slideMaster+xml" PartName="/ppt/slideMasters/slideMaster12.xml"/>
  <Override ContentType="application/vnd.openxmlformats-officedocument.presentationml.slide+xml" PartName="/ppt/slides/slide12.xml"/>
  <Override ContentType="application/vnd.openxmlformats-officedocument.presentationml.slideMaster+xml" PartName="/ppt/slideMasters/slideMaster13.xml"/>
  <Override ContentType="application/vnd.openxmlformats-officedocument.presentationml.slide+xml" PartName="/ppt/slides/slide13.xml"/>
  <Override ContentType="application/vnd.openxmlformats-officedocument.presentationml.slideMaster+xml" PartName="/ppt/slideMasters/slideMaster14.xml"/>
  <Override ContentType="application/vnd.openxmlformats-officedocument.presentationml.slide+xml" PartName="/ppt/slides/slide14.xml"/>
  <Override ContentType="application/vnd.openxmlformats-officedocument.presentationml.slideMaster+xml" PartName="/ppt/slideMasters/slideMaster15.xml"/>
  <Override ContentType="application/vnd.openxmlformats-officedocument.presentationml.slide+xml" PartName="/ppt/slides/slide1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
		<Relationship Id="rId1" Target="docProps/app.xml" Type="http://schemas.openxmlformats.org/officeDocument/2006/relationships/extended-properties"/>
		<Relationship Id="rId2" Target="docProps/core.xml" Type="http://schemas.openxmlformats.org/package/2006/relationships/metadata/core-properties"/>
		<Relationship Id="rId3" Target="ppt/presentation.xml" Type="http://schemas.openxmlformats.org/officeDocument/2006/relationships/officeDocument"/>
		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 ?><Relationships xmlns="http://schemas.openxmlformats.org/package/2006/relationships"><Relationship Id="rId1" Target="../media/image-10-1.png" Type="http://schemas.openxmlformats.org/officeDocument/2006/relationships/image"/><Relationship Id="rId2" Target="../media/image-10-2.jpeg" Type="http://schemas.openxmlformats.org/officeDocument/2006/relationships/image"/><Relationship Id="rId3" Target="../media/image-10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10.xml" Type="http://schemas.openxmlformats.org/officeDocument/2006/relationships/notesSlide"/></Relationships>
</file>

<file path=ppt/slides/_rels/slide11.xml.rels><?xml version="1.0" encoding="UTF-8" standalone="yes" ?><Relationships xmlns="http://schemas.openxmlformats.org/package/2006/relationships"><Relationship Id="rId1" Target="../media/image-11-1.png" Type="http://schemas.openxmlformats.org/officeDocument/2006/relationships/image"/><Relationship Id="rId2" Target="../media/image-11-2.jpeg" Type="http://schemas.openxmlformats.org/officeDocument/2006/relationships/image"/><Relationship Id="rId3" Target="../media/image-11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11.xml" Type="http://schemas.openxmlformats.org/officeDocument/2006/relationships/notesSlide"/></Relationships>
</file>

<file path=ppt/slides/_rels/slide12.xml.rels><?xml version="1.0" encoding="UTF-8" standalone="yes" ?><Relationships xmlns="http://schemas.openxmlformats.org/package/2006/relationships"><Relationship Id="rId1" Target="../media/image-12-1.png" Type="http://schemas.openxmlformats.org/officeDocument/2006/relationships/image"/><Relationship Id="rId2" Target="../media/image-12-2.jpeg" Type="http://schemas.openxmlformats.org/officeDocument/2006/relationships/image"/><Relationship Id="rId3" Target="../media/image-12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12.xml" Type="http://schemas.openxmlformats.org/officeDocument/2006/relationships/notesSlide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 ?><Relationships xmlns="http://schemas.openxmlformats.org/package/2006/relationships"><Relationship Id="rId1" Target="../media/image-14-1.png" Type="http://schemas.openxmlformats.org/officeDocument/2006/relationships/image"/><Relationship Id="rId2" Target="../media/image-14-2.jpeg" Type="http://schemas.openxmlformats.org/officeDocument/2006/relationships/image"/><Relationship Id="rId3" Target="../media/image-14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14.xml" Type="http://schemas.openxmlformats.org/officeDocument/2006/relationships/notesSlide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 ?><Relationships xmlns="http://schemas.openxmlformats.org/package/2006/relationships"><Relationship Id="rId1" Target="../media/image-2-1.png" Type="http://schemas.openxmlformats.org/officeDocument/2006/relationships/image"/><Relationship Id="rId2" Target="../media/image-2-2.jpeg" Type="http://schemas.openxmlformats.org/officeDocument/2006/relationships/image"/><Relationship Id="rId3" Target="../slideLayouts/slideLayout1.xml" Type="http://schemas.openxmlformats.org/officeDocument/2006/relationships/slideLayout"/><Relationship Id="rId4" Target="../notesSlides/notesSlide2.xml" Type="http://schemas.openxmlformats.org/officeDocument/2006/relationships/notesSlide"/></Relationships>
</file>

<file path=ppt/slides/_rels/slide3.xml.rels><?xml version="1.0" encoding="UTF-8" standalone="yes" ?><Relationships xmlns="http://schemas.openxmlformats.org/package/2006/relationships"><Relationship Id="rId1" Target="../media/image-3-1.png" Type="http://schemas.openxmlformats.org/officeDocument/2006/relationships/image"/><Relationship Id="rId2" Target="../media/image-3-2.png" Type="http://schemas.openxmlformats.org/officeDocument/2006/relationships/image"/><Relationship Id="rId3" Target="../media/image-3-3.jpeg" Type="http://schemas.openxmlformats.org/officeDocument/2006/relationships/image"/><Relationship Id="rId4" Target="../media/image-3-4.png" Type="http://schemas.openxmlformats.org/officeDocument/2006/relationships/image"/><Relationship Id="rId5" Target="../slideLayouts/slideLayout1.xml" Type="http://schemas.openxmlformats.org/officeDocument/2006/relationships/slideLayout"/><Relationship Id="rId6" Target="../notesSlides/notesSlide3.xml" Type="http://schemas.openxmlformats.org/officeDocument/2006/relationships/notesSlide"/></Relationships>
</file>

<file path=ppt/slides/_rels/slide4.xml.rels><?xml version="1.0" encoding="UTF-8" standalone="yes" ?><Relationships xmlns="http://schemas.openxmlformats.org/package/2006/relationships"><Relationship Id="rId1" Target="../media/image-4-1.jpeg" Type="http://schemas.openxmlformats.org/officeDocument/2006/relationships/image"/><Relationship Id="rId2" Target="../media/image-4-2.png" Type="http://schemas.openxmlformats.org/officeDocument/2006/relationships/image"/><Relationship Id="rId3" Target="../slideLayouts/slideLayout1.xml" Type="http://schemas.openxmlformats.org/officeDocument/2006/relationships/slideLayout"/><Relationship Id="rId4" Target="../notesSlides/notesSlide4.xml" Type="http://schemas.openxmlformats.org/officeDocument/2006/relationships/notesSlide"/></Relationships>
</file>

<file path=ppt/slides/_rels/slide5.xml.rels><?xml version="1.0" encoding="UTF-8" standalone="yes" ?><Relationships xmlns="http://schemas.openxmlformats.org/package/2006/relationships"><Relationship Id="rId1" Target="../media/image-5-1.png" Type="http://schemas.openxmlformats.org/officeDocument/2006/relationships/image"/><Relationship Id="rId2" Target="../media/image-5-2.jpeg" Type="http://schemas.openxmlformats.org/officeDocument/2006/relationships/image"/><Relationship Id="rId3" Target="../media/image-5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5.xml" Type="http://schemas.openxmlformats.org/officeDocument/2006/relationships/notesSlide"/></Relationships>
</file>

<file path=ppt/slides/_rels/slide6.xml.rels><?xml version="1.0" encoding="UTF-8" standalone="yes" ?><Relationships xmlns="http://schemas.openxmlformats.org/package/2006/relationships"><Relationship Id="rId1" Target="../media/image-6-1.png" Type="http://schemas.openxmlformats.org/officeDocument/2006/relationships/image"/><Relationship Id="rId2" Target="../media/image-6-2.jpeg" Type="http://schemas.openxmlformats.org/officeDocument/2006/relationships/image"/><Relationship Id="rId3" Target="../media/image-6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6.xml" Type="http://schemas.openxmlformats.org/officeDocument/2006/relationships/notesSlide"/></Relationships>
</file>

<file path=ppt/slides/_rels/slide7.xml.rels><?xml version="1.0" encoding="UTF-8" standalone="yes" ?><Relationships xmlns="http://schemas.openxmlformats.org/package/2006/relationships"><Relationship Id="rId1" Target="../media/image-7-1.png" Type="http://schemas.openxmlformats.org/officeDocument/2006/relationships/image"/><Relationship Id="rId2" Target="../media/image-7-2.jpeg" Type="http://schemas.openxmlformats.org/officeDocument/2006/relationships/image"/><Relationship Id="rId3" Target="../media/image-7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7.xml" Type="http://schemas.openxmlformats.org/officeDocument/2006/relationships/notesSlide"/></Relationships>
</file>

<file path=ppt/slides/_rels/slide8.xml.rels><?xml version="1.0" encoding="UTF-8" standalone="yes" ?><Relationships xmlns="http://schemas.openxmlformats.org/package/2006/relationships"><Relationship Id="rId1" Target="../media/image-8-1.png" Type="http://schemas.openxmlformats.org/officeDocument/2006/relationships/image"/><Relationship Id="rId2" Target="../media/image-8-2.jpeg" Type="http://schemas.openxmlformats.org/officeDocument/2006/relationships/image"/><Relationship Id="rId3" Target="../media/image-8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8.xml" Type="http://schemas.openxmlformats.org/officeDocument/2006/relationships/notesSlide"/></Relationships>
</file>

<file path=ppt/slides/_rels/slide9.xml.rels><?xml version="1.0" encoding="UTF-8" standalone="yes" ?><Relationships xmlns="http://schemas.openxmlformats.org/package/2006/relationships"><Relationship Id="rId1" Target="../media/image-9-1.png" Type="http://schemas.openxmlformats.org/officeDocument/2006/relationships/image"/><Relationship Id="rId2" Target="../media/image-9-2.jpeg" Type="http://schemas.openxmlformats.org/officeDocument/2006/relationships/image"/><Relationship Id="rId3" Target="../media/image-9-3.png" Type="http://schemas.openxmlformats.org/officeDocument/2006/relationships/image"/><Relationship Id="rId4" Target="../slideLayouts/slideLayout1.xml" Type="http://schemas.openxmlformats.org/officeDocument/2006/relationships/slideLayout"/><Relationship Id="rId5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Человек, его здоровье и безопасность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Преподаватель АПП ЮФУ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Соловьёва А.Ю.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расположена справа от желудка в верхней части живота. Она вырабатывает желчь, которая необходима для эффективного переваривания жиров в пищеварительной системе.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пищеварения, печень обезвреживает токсины и регулирует обмен веществ. Она также поддерживает энергетический баланс организма, обеспечивая его нормальное функционирование.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Печень: функции и роль в пищеварении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играют ключевую роль в выделительной системе, фильтруя кровь и образуя мочу. Они удаляют шлаки и поддерживают водно-солевой баланс для гомеостаза организма.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система также состоит из мочеточников, мочевого пузыря и уретры. Эти органы обеспечивают вывод мочи, а их нарушения могут вызвать серьёзные заболевания почек и мочевыводящих путей.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и выделительная система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Опорно-двигательная система включает кости, суставы и мышцы. Кости формируют скелет, который поддерживает тело и защищает внутренние органы, обеспечивая необходимую прочность и форму.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соединены с костями через сухожилия и создают движения, поддерживая осанку. Суставы обеспечивают гибкость и амплитуду движений, что необходимо для мобильности и повседневной активности.
</a:t>
            </a:r>
            <a:endParaRPr lang="en-US" sz="1124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Опорно-двигательная система человека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56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3191" y="1830853"/>
            <a:ext cx="288844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8837" y="1841136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113" y="1830853"/>
            <a:ext cx="355500" cy="355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68738" y="1830853"/>
            <a:ext cx="355500" cy="355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человека: важнейшие принципы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248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48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обеспечивает организм витаминами и минералами, поддерживает иммунитет и энергию для активной жизнедеятельности.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198443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Двигательная активность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198443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упражнения укрепляют сердце, улучшают кровообращение и способствуют укреплению мышц и суставов.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4406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гигиены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4406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тела и окружающей среды снижает риск инфекций и способствует поддержанию здоровья кожи и органов дыхания.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50368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Психоэмоциональное состояние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50368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равновесие помогает справляться со стрессами, формирует позитивное мышление и улучшает общее самочувствие.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2633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2633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Своевременная вакцинация, посещение врачей и укрепление организма позволяют предупредить развитие болезней и сохранить здоровье.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создание благоприятной атмосферы в семье и школе, поддержка доверительных отношений и развитие уверенности в себе. Это формирует основу устойчивости к стрессу.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шаг — освоение приёмов саморегуляции, борьба с тревожностью и формирование позитивных установок для поддержания внутреннего равновесия и мотивации к учёбе.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здоровье школьника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Задание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2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Составьте программу изучения темы "Человек, его здоровье и безопасность" в начальной школе по плану:
</a:t>
            </a:r>
            <a:pPr algn="l" indent="0" marL="0">
              <a:lnSpc>
                <a:spcPct val="100000"/>
              </a:lnSpc>
              <a:buNone/>
            </a:pPr>
            <a:r>
              <a:rPr lang="en-US" sz="22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•Количество и название тем (в каком классе какая тема изучается)
</a:t>
            </a:r>
            <a:pPr algn="l" indent="0" marL="0">
              <a:lnSpc>
                <a:spcPct val="100000"/>
              </a:lnSpc>
              <a:buNone/>
            </a:pPr>
            <a:r>
              <a:rPr lang="en-US" sz="22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•Количество часов, выделенные на изучение
</a:t>
            </a:r>
            <a:pPr algn="l" indent="0" marL="0">
              <a:lnSpc>
                <a:spcPct val="100000"/>
              </a:lnSpc>
              <a:buNone/>
            </a:pPr>
            <a:r>
              <a:rPr lang="en-US" sz="22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•Основное содержание
</a:t>
            </a:r>
            <a:pPr algn="l" indent="0" marL="0">
              <a:lnSpc>
                <a:spcPct val="100000"/>
              </a:lnSpc>
              <a:buNone/>
            </a:pPr>
            <a:r>
              <a:rPr lang="en-US" sz="22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Оформите свою программу в виде презентации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значение здоровья и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теле, функциях органов и правилах безопасности помогают создать фундамент для гармоничного развития и сохранения здоровья детей.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167"/>
            <a:ext cx="3043800" cy="18915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394"/>
            <a:ext cx="3043800" cy="1890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— изучение структуры тела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раскрывает устройство человеческого тела: кости, мышцы, органы и системы. Знание анатомии помогает понимать взаимосвязи между частями тела и их роль в общем здоровье.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— поведение и мышление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изучает процессы восприятия, эмоций и мышления, влияющие на поведение. Освоение базовых понятий психологии способствует улучшению взаимодействия с окружающими и саморегуляции.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человека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исследует, как работают органы и системы человека, обеспечивая жизнедеятельность. Это понимание важно для поддержания здоровья и предотвращения заболеваний.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разделы курса «Строение человека»
</a:t>
            </a:r>
            <a:endParaRPr lang="en-US" sz="242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внешнее строение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тела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человека включает голову, туловище, верхние и нижние конечности. Эти части обеспечивают выполнение различных жизненных функций и определяют внешний облик.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внешних особенностей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особенности тела служат для защиты внутренних органов и участия в движениях. Они также влияют на взаимодействие человека с окружающей средой и другими людьми.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— главный орган управления организма. Он обрабатывает информацию, контролирует движения и отвечает за эмоции и память.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Посредством нервных импульсов мозг регулирует работу всех органов, обеспечивая согласованную деятельность систем и адаптацию к изменениям внешней среды.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мозг: функции и структура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расположены в грудной клетке и имеют губчатую структуру. Это увеличивает площадь поверхности для эффективного газообмена между воздухом и кровью.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вдоха лёгкие расширяются и наполняются кислородом. При выдохе они сжимаются, удаляя углекислый газ, что обеспечивает непрерывный дыхательный процесс.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Лёгкие: дыхательная система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расположено в грудной клетке и имеет размер около кулака. Оно защищено рёбрами, что важно для его безопасности и нормального функционирования.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Выполняя роль центрального элемента кровеносной системы, сердце непрерывно перекачивает кровь. Это обеспечивает органы кислородом и питательными веществами для поддержания жизни.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Сердце: основной мотор организма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расположен в левой верхней части живота под рёбрами и играет ключевую роль в первичной обработке пищевых продуктов. Он использует желудочный сок для расщепления компонентов пищи.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желудке пища перерабатывается примерно наполовину, что является важным этапом подготовки к последующему глубокому расщеплению и всасыванию полезных веществ в кишечнике.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Желудок: пищеварительная система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Кишечник — это длинный орган длиной около 8 метров, обладающий извилистой формой. Он завершает процесс переработки пищи после желудка, обеспечивая дальнейшее переваривание.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кишечнике питательные вещества преобразуются в растворимые формы, которые всасываются в кровь. Затем они распределяются по всему организму, обеспечивая питание клеток и поддержание жизнедеятельности.
</a:t>
            </a:r>
            <a:endParaRPr lang="en-US" sz="1173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Кишечник: процессы переваривания и всасывания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2026-03-01T22:04:32Z</dcterms:created>
  <dcterms:modified xsi:type="dcterms:W3CDTF">2026-03-01T22:04:32Z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560135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S10.9.5</vt:lpwstr>
  </property>
</Properties>
</file>