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Default ContentType="image/jpeg" Extension="jpeg"/>
  <Default ContentType="image/jpg" Extension="jpg"/>
  <Default ContentType="image/svg+xml" Extension="svg"/>
  <Default ContentType="image/png" Extension="png"/>
  <Default ContentType="image/gif" Extension="gif"/>
  <Default ContentType="video/mp4" Extension="m4v"/>
  <Default ContentType="video/mp4" Extension="mp4"/>
  <Default ContentType="application/vnd.openxmlformats-officedocument.vmlDrawing" Extension="vml"/>
  <Default ContentType="application/vnd.openxmlformats-officedocument.spreadsheetml.sheet" Extension="xlsx"/>
  <Override ContentType="application/vnd.openxmlformats-officedocument.presentationml.presentation.main+xml" PartName="/ppt/presentation.xml"/>
  <Override ContentType="application/vnd.openxmlformats-officedocument.presentationml.notesMaster+xml" PartName="/ppt/notesMasters/notesMaster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3.xml"/>
  <Override ContentType="application/vnd.openxmlformats-officedocument.presentationml.slideMaster+xml" PartName="/ppt/slideMasters/slideMaster4.xml"/>
  <Override ContentType="application/vnd.openxmlformats-officedocument.presentationml.slide+xml" PartName="/ppt/slides/slide4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5.xml"/>
  <Override ContentType="application/vnd.openxmlformats-officedocument.presentationml.slideMaster+xml" PartName="/ppt/slideMasters/slideMaster6.xml"/>
  <Override ContentType="application/vnd.openxmlformats-officedocument.presentationml.slide+xml" PartName="/ppt/slides/slide6.xml"/>
  <Override ContentType="application/vnd.openxmlformats-officedocument.presentationml.slideMaster+xml" PartName="/ppt/slideMasters/slideMaster7.xml"/>
  <Override ContentType="application/vnd.openxmlformats-officedocument.presentationml.slide+xml" PartName="/ppt/slides/slide7.xml"/>
  <Override ContentType="application/vnd.openxmlformats-officedocument.presentationml.slideMaster+xml" PartName="/ppt/slideMasters/slideMaster8.xml"/>
  <Override ContentType="application/vnd.openxmlformats-officedocument.presentationml.slide+xml" PartName="/ppt/slides/slide8.xml"/>
  <Override ContentType="application/vnd.openxmlformats-officedocument.presentationml.slideMaster+xml" PartName="/ppt/slideMasters/slideMaster9.xml"/>
  <Override ContentType="application/vnd.openxmlformats-officedocument.presentationml.slide+xml" PartName="/ppt/slides/slide9.xml"/>
  <Override ContentType="application/vnd.openxmlformats-officedocument.presentationml.slideMaster+xml" PartName="/ppt/slideMasters/slideMaster10.xml"/>
  <Override ContentType="application/vnd.openxmlformats-officedocument.presentationml.slide+xml" PartName="/ppt/slides/slide10.xml"/>
  <Override ContentType="application/vnd.openxmlformats-officedocument.presentationml.slideMaster+xml" PartName="/ppt/slideMasters/slideMaster11.xml"/>
  <Override ContentType="application/vnd.openxmlformats-officedocument.presentationml.slide+xml" PartName="/ppt/slides/slide11.xml"/>
  <Override ContentType="application/vnd.openxmlformats-officedocument.presentationml.slideMaster+xml" PartName="/ppt/slideMasters/slideMaster12.xml"/>
  <Override ContentType="application/vnd.openxmlformats-officedocument.presentationml.slide+xml" PartName="/ppt/slides/slide12.xml"/>
  <Override ContentType="application/vnd.openxmlformats-officedocument.presentationml.slideMaster+xml" PartName="/ppt/slideMasters/slideMaster13.xml"/>
  <Override ContentType="application/vnd.openxmlformats-officedocument.presentationml.slide+xml" PartName="/ppt/slides/slide13.xml"/>
  <Override ContentType="application/vnd.openxmlformats-officedocument.presentationml.slideMaster+xml" PartName="/ppt/slideMasters/slideMaster14.xml"/>
  <Override ContentType="application/vnd.openxmlformats-officedocument.presentationml.slide+xml" PartName="/ppt/slides/slide14.xml"/>
  <Override ContentType="application/vnd.openxmlformats-officedocument.presentationml.slideMaster+xml" PartName="/ppt/slideMasters/slideMaster15.xml"/>
  <Override ContentType="application/vnd.openxmlformats-officedocument.presentationml.slide+xml" PartName="/ppt/slides/slide15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
		<Relationship Id="rId1" Target="docProps/app.xml" Type="http://schemas.openxmlformats.org/officeDocument/2006/relationships/extended-properties"/>
		<Relationship Id="rId2" Target="docProps/core.xml" Type="http://schemas.openxmlformats.org/package/2006/relationships/metadata/core-properties"/>
		<Relationship Id="rId3" Target="ppt/presentation.xml" Type="http://schemas.openxmlformats.org/officeDocument/2006/relationships/officeDocument"/>
		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 ?><Relationships xmlns="http://schemas.openxmlformats.org/package/2006/relationships"><Relationship Id="rId1" Target="../media/image-11-1.png" Type="http://schemas.openxmlformats.org/officeDocument/2006/relationships/image"/><Relationship Id="rId2" Target="../media/image-11-2.jpeg" Type="http://schemas.openxmlformats.org/officeDocument/2006/relationships/image"/><Relationship Id="rId3" Target="../media/image-11-3.jpeg" Type="http://schemas.openxmlformats.org/officeDocument/2006/relationships/image"/><Relationship Id="rId4" Target="../media/image-11-4.jpeg" Type="http://schemas.openxmlformats.org/officeDocument/2006/relationships/image"/><Relationship Id="rId5" Target="../slideLayouts/slideLayout1.xml" Type="http://schemas.openxmlformats.org/officeDocument/2006/relationships/slideLayout"/><Relationship Id="rId6" Target="../notesSlides/notesSlide11.xml" Type="http://schemas.openxmlformats.org/officeDocument/2006/relationships/notesSlide"/></Relationships>
</file>

<file path=ppt/slides/_rels/slide12.xml.rels><?xml version="1.0" encoding="UTF-8" standalone="yes" ?><Relationships xmlns="http://schemas.openxmlformats.org/package/2006/relationships"><Relationship Id="rId1" Target="../media/image-12-1.png" Type="http://schemas.openxmlformats.org/officeDocument/2006/relationships/image"/><Relationship Id="rId2" Target="../media/image-12-2.jpeg" Type="http://schemas.openxmlformats.org/officeDocument/2006/relationships/image"/><Relationship Id="rId3" Target="../media/image-12-3.jpeg" Type="http://schemas.openxmlformats.org/officeDocument/2006/relationships/image"/><Relationship Id="rId4" Target="../media/image-12-4.jpeg" Type="http://schemas.openxmlformats.org/officeDocument/2006/relationships/image"/><Relationship Id="rId5" Target="../slideLayouts/slideLayout1.xml" Type="http://schemas.openxmlformats.org/officeDocument/2006/relationships/slideLayout"/><Relationship Id="rId6" Target="../notesSlides/notesSlide12.xml" Type="http://schemas.openxmlformats.org/officeDocument/2006/relationships/notesSlide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 ?><Relationships xmlns="http://schemas.openxmlformats.org/package/2006/relationships"><Relationship Id="rId1" Target="../media/image-14-1.jpeg" Type="http://schemas.openxmlformats.org/officeDocument/2006/relationships/image"/><Relationship Id="rId2" Target="../media/image-14-2.png" Type="http://schemas.openxmlformats.org/officeDocument/2006/relationships/image"/><Relationship Id="rId3" Target="../slideLayouts/slideLayout1.xml" Type="http://schemas.openxmlformats.org/officeDocument/2006/relationships/slideLayout"/><Relationship Id="rId4" Target="../notesSlides/notesSlide14.xml" Type="http://schemas.openxmlformats.org/officeDocument/2006/relationships/notesSlide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 ?><Relationships xmlns="http://schemas.openxmlformats.org/package/2006/relationships"><Relationship Id="rId1" Target="../media/image-2-1.png" Type="http://schemas.openxmlformats.org/officeDocument/2006/relationships/image"/><Relationship Id="rId2" Target="../media/image-2-2.jpeg" Type="http://schemas.openxmlformats.org/officeDocument/2006/relationships/image"/><Relationship Id="rId3" Target="../slideLayouts/slideLayout1.xml" Type="http://schemas.openxmlformats.org/officeDocument/2006/relationships/slideLayout"/><Relationship Id="rId4" Target="../notesSlides/notesSlide2.xml" Type="http://schemas.openxmlformats.org/officeDocument/2006/relationships/notesSlide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 ?><Relationships xmlns="http://schemas.openxmlformats.org/package/2006/relationships"><Relationship Id="rId1" Target="../media/image-4-1.jpeg" Type="http://schemas.openxmlformats.org/officeDocument/2006/relationships/image"/><Relationship Id="rId2" Target="../media/image-4-2.png" Type="http://schemas.openxmlformats.org/officeDocument/2006/relationships/image"/><Relationship Id="rId3" Target="../media/image-4-3.png" Type="http://schemas.openxmlformats.org/officeDocument/2006/relationships/image"/><Relationship Id="rId4" Target="../slideLayouts/slideLayout1.xml" Type="http://schemas.openxmlformats.org/officeDocument/2006/relationships/slideLayout"/><Relationship Id="rId5" Target="../notesSlides/notesSlide4.xml" Type="http://schemas.openxmlformats.org/officeDocument/2006/relationships/notesSlide"/></Relationships>
</file>

<file path=ppt/slides/_rels/slide5.xml.rels><?xml version="1.0" encoding="UTF-8" standalone="yes" ?><Relationships xmlns="http://schemas.openxmlformats.org/package/2006/relationships"><Relationship Id="rId1" Target="../media/image-5-1.jpeg" Type="http://schemas.openxmlformats.org/officeDocument/2006/relationships/image"/><Relationship Id="rId2" Target="../media/image-5-2.png" Type="http://schemas.openxmlformats.org/officeDocument/2006/relationships/image"/><Relationship Id="rId3" Target="../media/image-5-3.png" Type="http://schemas.openxmlformats.org/officeDocument/2006/relationships/image"/><Relationship Id="rId4" Target="../slideLayouts/slideLayout1.xml" Type="http://schemas.openxmlformats.org/officeDocument/2006/relationships/slideLayout"/><Relationship Id="rId5" Target="../notesSlides/notesSlide5.xml" Type="http://schemas.openxmlformats.org/officeDocument/2006/relationships/notesSlide"/></Relationships>
</file>

<file path=ppt/slides/_rels/slide6.xml.rels><?xml version="1.0" encoding="UTF-8" standalone="yes" ?><Relationships xmlns="http://schemas.openxmlformats.org/package/2006/relationships"><Relationship Id="rId1" Target="../media/image-6-1.jpeg" Type="http://schemas.openxmlformats.org/officeDocument/2006/relationships/image"/><Relationship Id="rId2" Target="../media/image-6-2.png" Type="http://schemas.openxmlformats.org/officeDocument/2006/relationships/image"/><Relationship Id="rId3" Target="../media/image-6-3.png" Type="http://schemas.openxmlformats.org/officeDocument/2006/relationships/image"/><Relationship Id="rId4" Target="../slideLayouts/slideLayout1.xml" Type="http://schemas.openxmlformats.org/officeDocument/2006/relationships/slideLayout"/><Relationship Id="rId5" Target="../notesSlides/notesSlide6.xml" Type="http://schemas.openxmlformats.org/officeDocument/2006/relationships/notesSlide"/></Relationships>
</file>

<file path=ppt/slides/_rels/slide7.xml.rels><?xml version="1.0" encoding="UTF-8" standalone="yes" ?><Relationships xmlns="http://schemas.openxmlformats.org/package/2006/relationships"><Relationship Id="rId1" Target="../media/image-7-1.jpeg" Type="http://schemas.openxmlformats.org/officeDocument/2006/relationships/image"/><Relationship Id="rId2" Target="../media/image-7-2.png" Type="http://schemas.openxmlformats.org/officeDocument/2006/relationships/image"/><Relationship Id="rId3" Target="../media/image-7-3.png" Type="http://schemas.openxmlformats.org/officeDocument/2006/relationships/image"/><Relationship Id="rId4" Target="../slideLayouts/slideLayout1.xml" Type="http://schemas.openxmlformats.org/officeDocument/2006/relationships/slideLayout"/><Relationship Id="rId5" Target="../notesSlides/notesSlide7.xml" Type="http://schemas.openxmlformats.org/officeDocument/2006/relationships/notesSlide"/></Relationships>
</file>

<file path=ppt/slides/_rels/slide8.xml.rels><?xml version="1.0" encoding="UTF-8" standalone="yes" ?><Relationships xmlns="http://schemas.openxmlformats.org/package/2006/relationships"><Relationship Id="rId1" Target="../media/image-8-1.jpeg" Type="http://schemas.openxmlformats.org/officeDocument/2006/relationships/image"/><Relationship Id="rId2" Target="../media/image-8-2.png" Type="http://schemas.openxmlformats.org/officeDocument/2006/relationships/image"/><Relationship Id="rId3" Target="../media/image-8-3.png" Type="http://schemas.openxmlformats.org/officeDocument/2006/relationships/image"/><Relationship Id="rId4" Target="../slideLayouts/slideLayout1.xml" Type="http://schemas.openxmlformats.org/officeDocument/2006/relationships/slideLayout"/><Relationship Id="rId5" Target="../notesSlides/notesSlide8.xml" Type="http://schemas.openxmlformats.org/officeDocument/2006/relationships/notesSlide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традиции: суть, происхождение и влияние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Преподаватель АПП ЮФУ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Соловьёва А.Ю.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традиций народов: структура и доли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и обряды занимают лидирующие позиции в сохранении традиционного наследия.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устойчивую связь между элементами традиций и их ролью в культурной преемственности.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Живая память через устные истории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Устная речь и рассказы старших становятся главным каналом передачи обычаев и историй из поколения в поколение. Именно в беседах с близкими люди сохраняют живую память и дух традиций, обогащая культурное наследие.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школ и СМИ на сохранение традиций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учреждения и средства массовой информации способствуют адаптации народных традиций в современном обществе. Они помогают сохранить культурную актуальность, интегрируя традиции в повседневную жизнь людей.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семейных праздников и обрядов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праздники и обряды не только закрепляют культурные нормы, но и укрепляют семейные связи. Они создают атмосферу близости и единства, передавая важные ценности и смысл традиций.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сохранения и передачи народных традиций
</a:t>
            </a:r>
            <a:endParaRPr lang="en-US" sz="218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семейных ритуалов в сохранении традиций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традиции постепенно трансформируются в семейные через регулярное проведение ритуалов и обрядов дома. Эти действия формируют эмоциональную связь между поколениями, сохраняя историческую память и идентичность семьи.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адаптации на форму и содержание традиций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Семьи часто адаптируют традиции под собственные обстоятельства, изменяя ритуалы и обряды. Этот процесс позволяет сохранить суть традиции, делая её актуальной и значимой для новых поколений.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традиций через устное повествование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механизмом адаптации становится устное рассказывание историй и легенд старшими членами семьи. Такой способ способствует сохранению культурного наследия и его постепенному преобразованию, соответствующему современным условиям.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3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народных традиций в семейные: механизмы адаптации и сохранения
</a:t>
            </a:r>
            <a:endParaRPr lang="en-US" sz="131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008894"/>
            <a:ext cx="4894200" cy="26846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 разных народов: примеры и значение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отражает трансформацию общественных традиций в семейные и их культурное значение.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 способствуют сплочённости и передаче моральных ценностей через поколения.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исследования, 2022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традиций на личность и общество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и духовная функция традиций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создают чувство принадлежности и устойчивость, сохраняя связь с предками и формируя моральные ориентиры в обществе.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традиций в развитии культурного многообразия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способствуют укреплению межпоколенческих связей, а также поддерживают многообразие культурных форм и развитие личности.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актуальность народных и семейных традиций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являются фундаментом идентичности и социального единства, важны для формирования ценностей и культурной преемственности в быстроменяющемся мире.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роль традиций в истории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традиции зародились под влиянием природы, верований и исторических событий. Они способствовали укреплению общин и передаче жизненно важных знаний из поколения в поколение.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народных традиций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Фольклор, включая сказки и пословицы, передаёт моральные уроки и культурные ценности.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Обряды и ритуалы выполняют роль связующего звена между поколениями и отражают мировоззрение народа.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Праздники, такие как Масленица и Пасха, объединяют людей и сохраняют историческую память.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кухня, одежда и народные промыслы отражают природные и экономические условия региона.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как значимый элемент традиций народов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отражают культурные ценности и исторический опыт народа, объединяя людей вокруг общих событий, символов и ритуалов, формируя коллективную идентичность и память.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празднования передаются устные предания, обряды и семейные традиции, что способствует сохранению культурного наследия и укреплению связей между поколениями в обществе.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в системе народных традиций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отражает ценности, обычаи и мировоззрение народа, передаваясь устно из поколения в поколение и сохраняя духовную связь с историей и культурой.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Песни, сказки, пословицы и обряды являются ключевыми элементами фольклора, которые формируют и укрепляют коллективную идентичность и традиционные нормы в обществе.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Обряды и ритуалы в народных традициях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Обряды и ритуалы являются важной частью культурного наследия народа, формируя коллективную идентичность и закрепляя общие ценности через символические действия и церемонии.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сопровождают ключевые этапы жизни и общественные события, передаваясь из поколения в поколение и способствуя сохранению духовности и целостности традиционной культуры.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кухня как элемент традиций народов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кухня отражает исторический опыт, климат и доступные ресурсы народа, сохраняя рецепты, передаваемые из поколения в поколение как часть культурного наследия.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блюда и кулинарные ритуалы укрепляются социальные связи, формируются семейные традиции и поддерживается чувство принадлежности к этносу и региону.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промыслы как элемент традиций народов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промыслы отражают уникальные художественные и профессиональные навыки, передаваемые из поколения в поколение, сохраняя культурную идентичность и историческую память народа.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ремёсла не только поддерживают экономику регионов, но и служат важным способом сохранения и передачи традиционных знаний и духовных ценностей общества.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344" y="1830853"/>
            <a:ext cx="311063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13" y="1857883"/>
            <a:ext cx="376800" cy="30144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формирования народных традиций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наследие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традиции формируются на основе исторических событий и многовекового опыта, передаваемого из поколения в поколение через устные рассказы и письменные источники.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практики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закрепляются в общественных обрядах, праздниках и коллективных действиях, которые поддерживают единство и культурную идентичность народа.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2026-03-02T12:06:27Z</dcterms:created>
  <dcterms:modified xsi:type="dcterms:W3CDTF">2026-03-02T12:06:27Z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819079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S10.9.5</vt:lpwstr>
  </property>
</Properties>
</file>