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7" r:id="rId4"/>
    <p:sldId id="266" r:id="rId5"/>
  </p:sldIdLst>
  <p:sldSz cx="14630400" cy="8229600"/>
  <p:notesSz cx="8229600" cy="14630400"/>
  <p:embeddedFontLst>
    <p:embeddedFont>
      <p:font typeface="Arial Black" panose="020B0A04020102020204" pitchFamily="34" charset="0"/>
      <p:bold r:id="rId7"/>
    </p:embeddedFont>
    <p:embeddedFont>
      <p:font typeface="Montserrat" panose="020B0604020202020204" charset="-5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9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900675" y="4403229"/>
            <a:ext cx="76273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900"/>
              </a:lnSpc>
            </a:pPr>
            <a:r>
              <a:rPr lang="zh-CN" altLang="en-US" sz="4000" dirty="0"/>
              <a:t>预期课程成绩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7152" y="2617845"/>
            <a:ext cx="804106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Ожидаемые </a:t>
            </a:r>
            <a:r>
              <a:rPr lang="en-US" sz="4400" b="1" dirty="0" err="1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результаты</a:t>
            </a:r>
            <a:r>
              <a:rPr lang="en-US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</a:br>
            <a:r>
              <a:rPr lang="en-US" sz="4400" b="1" dirty="0" err="1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урока</a:t>
            </a:r>
            <a:endParaRPr lang="ru-RU" sz="4400" b="1" dirty="0">
              <a:solidFill>
                <a:srgbClr val="FF0000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49739" y="638175"/>
            <a:ext cx="9271040" cy="574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Ожидаемые результаты: Предметные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98183" y="1403152"/>
            <a:ext cx="13234035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Предметные результаты — это то, что ученик должен знать, понимать и уметь делать непосредственно по содержанию учебного предмета после завершения урока.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698183" y="2354223"/>
            <a:ext cx="392668" cy="392668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265396" y="2386846"/>
            <a:ext cx="275594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Знание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1265396" y="2905839"/>
            <a:ext cx="6519863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Учащийся демонстрирует понимание ключевых понятий, терминов и фактов, относящихся к изученной теме, и может их воспроизвести.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8183" y="3813334"/>
            <a:ext cx="392668" cy="392668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65396" y="3845957"/>
            <a:ext cx="275594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Умение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1265396" y="4364950"/>
            <a:ext cx="6519863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Способность применять полученные знания для решения типовых практических и учебных задач, используя алгоритмы и правила.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698183" y="5272445"/>
            <a:ext cx="392668" cy="392668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65396" y="5305068"/>
            <a:ext cx="275594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Навыки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1265396" y="5824061"/>
            <a:ext cx="6519863" cy="837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Формирование устойчивых навыков анализа, синтеза и оценки информации, специфических для данного предмета (например, решение уравнений, составление плана).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16842" b="3158"/>
          <a:stretch/>
        </p:blipFill>
        <p:spPr>
          <a:xfrm>
            <a:off x="510140" y="1578543"/>
            <a:ext cx="13744876" cy="6227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8729" y="750770"/>
            <a:ext cx="706154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60" dirty="0">
                <a:solidFill>
                  <a:srgbClr val="C00000"/>
                </a:solidFill>
                <a:latin typeface="Arial Black" panose="020B0A04020102020204" pitchFamily="34" charset="0"/>
              </a:rPr>
              <a:t>Виды результатов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5565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011" y="490194"/>
            <a:ext cx="1284873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Задание</a:t>
            </a:r>
          </a:p>
          <a:p>
            <a:r>
              <a:rPr lang="ru-RU" sz="3600" dirty="0" smtClean="0"/>
              <a:t>Сформулировать </a:t>
            </a:r>
            <a:r>
              <a:rPr lang="ru-RU" sz="3600" dirty="0" smtClean="0"/>
              <a:t>ожидаемые результаты</a:t>
            </a:r>
            <a:r>
              <a:rPr lang="ru-RU" sz="3600" dirty="0" smtClean="0"/>
              <a:t> </a:t>
            </a:r>
            <a:r>
              <a:rPr lang="ru-RU" sz="3600" dirty="0" smtClean="0"/>
              <a:t>урока </a:t>
            </a:r>
            <a:r>
              <a:rPr lang="ru-RU" sz="3600" dirty="0" smtClean="0"/>
              <a:t>на </a:t>
            </a:r>
            <a:r>
              <a:rPr lang="ru-RU" sz="3600" dirty="0" smtClean="0"/>
              <a:t>тему </a:t>
            </a:r>
            <a:r>
              <a:rPr lang="ru-RU" sz="3600" dirty="0" smtClean="0"/>
              <a:t>«Солнечная система»</a:t>
            </a:r>
            <a:endParaRPr lang="ru-RU" sz="3600" dirty="0" smtClean="0"/>
          </a:p>
          <a:p>
            <a:r>
              <a:rPr lang="ru-RU" sz="3600" dirty="0" smtClean="0"/>
              <a:t>Ожидаемые </a:t>
            </a:r>
            <a:r>
              <a:rPr lang="ru-RU" sz="3600" dirty="0" smtClean="0"/>
              <a:t>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/>
              <a:t>Предметные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err="1" smtClean="0"/>
              <a:t>Метапредметные</a:t>
            </a:r>
            <a:endParaRPr lang="ru-RU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/>
              <a:t>Личностные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4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120</Words>
  <Application>Microsoft Office PowerPoint</Application>
  <PresentationFormat>Произвольный</PresentationFormat>
  <Paragraphs>19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 Black</vt:lpstr>
      <vt:lpstr>Arial</vt:lpstr>
      <vt:lpstr>Barlow Bold</vt:lpstr>
      <vt:lpstr>Montserrat</vt:lpstr>
      <vt:lpstr>Calibri</vt:lpstr>
      <vt:lpstr>等线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lastModifiedBy>Student</cp:lastModifiedBy>
  <cp:revision>6</cp:revision>
  <dcterms:created xsi:type="dcterms:W3CDTF">2025-10-12T15:48:19Z</dcterms:created>
  <dcterms:modified xsi:type="dcterms:W3CDTF">2026-02-04T10:12:58Z</dcterms:modified>
</cp:coreProperties>
</file>