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5" r:id="rId10"/>
    <p:sldId id="263" r:id="rId11"/>
    <p:sldId id="266" r:id="rId12"/>
    <p:sldId id="267" r:id="rId13"/>
    <p:sldId id="268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30" d="100"/>
          <a:sy n="130" d="100"/>
        </p:scale>
        <p:origin x="8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68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Зоология: ключевые понятия и роль в науке
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Преподаватель АПП ЮФУ
Соловьёва А.Ю.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экосистемных процессах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биологического равновесия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стабилизируют экосистемы, контролируя численность видов, что поддерживает баланс и способствует взаимосвязи между организмами.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функции и взаимодействия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регулируют популяции, сапрофаги разлагают органику, а пчёлы обеспечивают опыление, необходимое для воспроизводства растений, поддерживая экосистемные услуги.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и домашние животные: ключевые отличия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 живут в естественной среде без контроля человека, сохраняя природные поведенческие и биологические особенности.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одомашнены и адаптированы под потребности человека, прошли селекцию для улучшения продуктивности и поведения.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дикого состояния к домашнему характеризуется изменениями в биологии и экологии, включая сниженный инстинкт выживания в дикой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охрана — практическое значение домашних животных, используемых для перемещения и защиты имущества.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играют роль в традициях и культуре народов, участвуя в обрядах, символике и ремёслах.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Сырьё, такое как шерсть и кожа, используется в производстве одежды и аксессуаров, поддерживая отрасли лёгкой промышленности.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являются источником продовольствия: мясо, молоко и яйца составляют важную часть рациона человека.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животных для экономики и культуры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Задание
</a:t>
            </a: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Подготовьте краткий конспект викторины для младших школьников по следующим разделам: 
1. Разнообразие животных; 
2. Строение животных; 
3. Среда обитания животных; 
4. Образ жизни животных (домашние и дикие) 
5. Роль животных в жизни человека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Зоология - наука, изучающая животных, их строение, классификацию и значение в природе и обществе. 
Зоология оформлялась как самостоятельная наука в XVIII веке благодаря выдающимся биологам, таким как Карл Линней, жан-Батист Ламарк и Чарльз Дарвин. Первоначально фокус был на строении и классификации, позже — на поведении и экологии.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зоологии и её задачи
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Зоология изучает животных с точки зрения анатомии, физиологии и поведения, раскрывая механизмы их жизнедеятельности и взаимодействия с окружающей средой.
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занимается систематизацией видов, исследованием их распространения, роли в биосфере, эволюционных процессов и взаимодействием с человеком, а также применением знаний в сельском хозяйстве и медицине.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и физиология животных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изучает внешнее строение животных, включая формы и размеры тела. Физиология исследует внутренние процессы, такие как дыхание и кровообращение, раскрывая механизмы их жизнедеятельности и адаптаций к различным условиям среды.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и палеозоология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занимается классификацией животных, палеозоология исследует ископаемых предков и эволюционную историю видов.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этология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рассматривает отношения животных с окружающей средой, а этология посвящена их поведению и социальным взаимодействиям в популяциях.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разделы зоологии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животные: биологические признаки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у животных активен и направлен на поддержание гомеостаза, включая процессы дыхания и выделения.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являются многоклеточными организмами с гетеротрофным типом питания, что отличает их от автотрофных растений.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обладают нервной и мышечной системами, обеспечивающими активную подвижность и сложные реакции на окружающую среду.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преимущественно половое, а клетки животных лишены жёстких клеточных стенок, что обеспечивает большее биологическое разнообразие.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5" y="1841136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691" y="1830853"/>
            <a:ext cx="288844" cy="355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580" y="3512438"/>
            <a:ext cx="311063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животных и растений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гетеротрофны и не фотосинтезируют, в отличие от растений, которые с помощью хлорофилла синтезируют органические вещества самостоятельно.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структура и движение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обладают подвижностью и активным обменом веществ, невозможным при наличии жестких клеточных стенок растений, ограничивающих движения.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имеют развитую нервную систему для управления поведением, в то время как растения формируют устойчивые структуры без нервных тканей.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различия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отличия — способ питания, структура клеток, наличие нервной системы и адаптации для поддержания жизнедеятельности каждого организма.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38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213" y="1841136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837" y="1841136"/>
            <a:ext cx="376800" cy="334933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8463" y="1857883"/>
            <a:ext cx="376800" cy="30144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8738" y="1830853"/>
            <a:ext cx="355500" cy="355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животных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24813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24813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насекомых, моллюсков и червей, характеризуются отсутствием позвоночника и разнообразием форм организмов, населяющих различные среды.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1984438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1984438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Обитают в воде, имеют жабры и плавники, обеспечивают большое биологическое разнообразие и экономическую значимость.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744063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744063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Промежуточная группа, обитающая как в воде, так и на суше, с особенностями дыхательной и репродуктивной систем.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5503688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5503688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Преимущественно наземные животные с кожей, покрытой чешуёй, обладающие способностью к климатической адаптации.
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7263313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млекопитающие
</a:t>
            </a:r>
            <a:endParaRPr lang="en-US" sz="1400" dirty="0"/>
          </a:p>
        </p:txBody>
      </p:sp>
      <p:sp>
        <p:nvSpPr>
          <p:cNvPr id="19" name="Text 11"/>
          <p:cNvSpPr txBox="1"/>
          <p:nvPr/>
        </p:nvSpPr>
        <p:spPr>
          <a:xfrm>
            <a:off x="7263313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Отличаются теплокровностью, развитием системы терморегуляции, высокой активностью и сложным поведением.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каталог видов животных,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видов животных по основным типам
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многочисленными являются членистоногие, составляющие основную часть биоразнообразия животных.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75" y="852816"/>
            <a:ext cx="4788300" cy="3387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244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групп позвоночных
</a:t>
            </a:r>
            <a:endParaRPr lang="en-US" sz="2244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зоология, 2022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с основными признаками пяти главных классов позвоночных животных.
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группа адаптирована к определённой среде и типу размножения, что отражает эволюционное разнообразие.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533</Words>
  <Application>Microsoft Office PowerPoint</Application>
  <PresentationFormat>Экран (16:9)</PresentationFormat>
  <Paragraphs>76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Student</cp:lastModifiedBy>
  <cp:revision>2</cp:revision>
  <dcterms:created xsi:type="dcterms:W3CDTF">2026-03-01T16:54:52Z</dcterms:created>
  <dcterms:modified xsi:type="dcterms:W3CDTF">2026-03-01T16:56:57Z</dcterms:modified>
</cp:coreProperties>
</file>